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2741E7-B628-4034-AAA0-853FC3C257DD}" v="419" dt="2024-04-23T10:17:15.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56" autoAdjust="0"/>
    <p:restoredTop sz="94660"/>
  </p:normalViewPr>
  <p:slideViewPr>
    <p:cSldViewPr snapToGrid="0">
      <p:cViewPr varScale="1">
        <p:scale>
          <a:sx n="66" d="100"/>
          <a:sy n="66" d="100"/>
        </p:scale>
        <p:origin x="44" y="3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rahmanya Gaonkar" userId="bf4c9ffa85ec3bd5" providerId="LiveId" clId="{702741E7-B628-4034-AAA0-853FC3C257DD}"/>
    <pc:docChg chg="undo redo custSel addSld delSld modSld">
      <pc:chgData name="Subrahmanya Gaonkar" userId="bf4c9ffa85ec3bd5" providerId="LiveId" clId="{702741E7-B628-4034-AAA0-853FC3C257DD}" dt="2024-04-23T10:17:15.592" v="1609" actId="1037"/>
      <pc:docMkLst>
        <pc:docMk/>
      </pc:docMkLst>
      <pc:sldChg chg="addSp modSp mod modAnim">
        <pc:chgData name="Subrahmanya Gaonkar" userId="bf4c9ffa85ec3bd5" providerId="LiveId" clId="{702741E7-B628-4034-AAA0-853FC3C257DD}" dt="2024-04-22T18:48:50.098" v="178"/>
        <pc:sldMkLst>
          <pc:docMk/>
          <pc:sldMk cId="870061553" sldId="257"/>
        </pc:sldMkLst>
        <pc:spChg chg="mod">
          <ac:chgData name="Subrahmanya Gaonkar" userId="bf4c9ffa85ec3bd5" providerId="LiveId" clId="{702741E7-B628-4034-AAA0-853FC3C257DD}" dt="2024-04-22T18:33:49.405" v="9" actId="1076"/>
          <ac:spMkLst>
            <pc:docMk/>
            <pc:sldMk cId="870061553" sldId="257"/>
            <ac:spMk id="17" creationId="{2C2D6849-23FC-1F47-1F39-2C99670DEF73}"/>
          </ac:spMkLst>
        </pc:spChg>
        <pc:spChg chg="add mod">
          <ac:chgData name="Subrahmanya Gaonkar" userId="bf4c9ffa85ec3bd5" providerId="LiveId" clId="{702741E7-B628-4034-AAA0-853FC3C257DD}" dt="2024-04-22T18:34:05.075" v="11" actId="1076"/>
          <ac:spMkLst>
            <pc:docMk/>
            <pc:sldMk cId="870061553" sldId="257"/>
            <ac:spMk id="18" creationId="{1DD60728-206F-9ED1-D069-8718827D6A68}"/>
          </ac:spMkLst>
        </pc:spChg>
      </pc:sldChg>
      <pc:sldChg chg="addSp delSp modSp new mod modAnim">
        <pc:chgData name="Subrahmanya Gaonkar" userId="bf4c9ffa85ec3bd5" providerId="LiveId" clId="{702741E7-B628-4034-AAA0-853FC3C257DD}" dt="2024-04-22T18:50:41.787" v="187" actId="14100"/>
        <pc:sldMkLst>
          <pc:docMk/>
          <pc:sldMk cId="1817883079" sldId="259"/>
        </pc:sldMkLst>
        <pc:spChg chg="del">
          <ac:chgData name="Subrahmanya Gaonkar" userId="bf4c9ffa85ec3bd5" providerId="LiveId" clId="{702741E7-B628-4034-AAA0-853FC3C257DD}" dt="2024-04-22T18:35:01.642" v="13" actId="478"/>
          <ac:spMkLst>
            <pc:docMk/>
            <pc:sldMk cId="1817883079" sldId="259"/>
            <ac:spMk id="2" creationId="{063E858A-07C8-C139-9214-81D761625829}"/>
          </ac:spMkLst>
        </pc:spChg>
        <pc:spChg chg="del">
          <ac:chgData name="Subrahmanya Gaonkar" userId="bf4c9ffa85ec3bd5" providerId="LiveId" clId="{702741E7-B628-4034-AAA0-853FC3C257DD}" dt="2024-04-22T18:35:03.676" v="14" actId="478"/>
          <ac:spMkLst>
            <pc:docMk/>
            <pc:sldMk cId="1817883079" sldId="259"/>
            <ac:spMk id="3" creationId="{6D919806-2E3D-F94F-C723-2C980F6AAF22}"/>
          </ac:spMkLst>
        </pc:spChg>
        <pc:spChg chg="add mod">
          <ac:chgData name="Subrahmanya Gaonkar" userId="bf4c9ffa85ec3bd5" providerId="LiveId" clId="{702741E7-B628-4034-AAA0-853FC3C257DD}" dt="2024-04-22T18:37:57.126" v="39" actId="207"/>
          <ac:spMkLst>
            <pc:docMk/>
            <pc:sldMk cId="1817883079" sldId="259"/>
            <ac:spMk id="4" creationId="{56B6F75A-8A15-9AEA-8C1A-40FDE3640534}"/>
          </ac:spMkLst>
        </pc:spChg>
        <pc:spChg chg="add mod">
          <ac:chgData name="Subrahmanya Gaonkar" userId="bf4c9ffa85ec3bd5" providerId="LiveId" clId="{702741E7-B628-4034-AAA0-853FC3C257DD}" dt="2024-04-22T18:41:10.474" v="73" actId="1076"/>
          <ac:spMkLst>
            <pc:docMk/>
            <pc:sldMk cId="1817883079" sldId="259"/>
            <ac:spMk id="5" creationId="{166F70A1-C289-AD9B-DBF7-7AA89C4D8211}"/>
          </ac:spMkLst>
        </pc:spChg>
        <pc:spChg chg="add mod">
          <ac:chgData name="Subrahmanya Gaonkar" userId="bf4c9ffa85ec3bd5" providerId="LiveId" clId="{702741E7-B628-4034-AAA0-853FC3C257DD}" dt="2024-04-22T18:47:05.787" v="168" actId="20577"/>
          <ac:spMkLst>
            <pc:docMk/>
            <pc:sldMk cId="1817883079" sldId="259"/>
            <ac:spMk id="6" creationId="{F7C3FD07-58D1-EC6A-9AB0-EBBACCCD041E}"/>
          </ac:spMkLst>
        </pc:spChg>
        <pc:picChg chg="add mod">
          <ac:chgData name="Subrahmanya Gaonkar" userId="bf4c9ffa85ec3bd5" providerId="LiveId" clId="{702741E7-B628-4034-AAA0-853FC3C257DD}" dt="2024-04-22T18:47:19.670" v="173" actId="1037"/>
          <ac:picMkLst>
            <pc:docMk/>
            <pc:sldMk cId="1817883079" sldId="259"/>
            <ac:picMk id="8" creationId="{FE90CD16-3A0C-4D61-C3C2-DDC2A5D633A9}"/>
          </ac:picMkLst>
        </pc:picChg>
        <pc:picChg chg="add mod">
          <ac:chgData name="Subrahmanya Gaonkar" userId="bf4c9ffa85ec3bd5" providerId="LiveId" clId="{702741E7-B628-4034-AAA0-853FC3C257DD}" dt="2024-04-22T18:50:41.787" v="187" actId="14100"/>
          <ac:picMkLst>
            <pc:docMk/>
            <pc:sldMk cId="1817883079" sldId="259"/>
            <ac:picMk id="1026" creationId="{9E498624-038F-385F-1FC4-0C09517049C6}"/>
          </ac:picMkLst>
        </pc:picChg>
      </pc:sldChg>
      <pc:sldChg chg="addSp delSp modSp new mod modAnim">
        <pc:chgData name="Subrahmanya Gaonkar" userId="bf4c9ffa85ec3bd5" providerId="LiveId" clId="{702741E7-B628-4034-AAA0-853FC3C257DD}" dt="2024-04-23T09:23:11.706" v="1582" actId="1036"/>
        <pc:sldMkLst>
          <pc:docMk/>
          <pc:sldMk cId="1818003016" sldId="260"/>
        </pc:sldMkLst>
        <pc:spChg chg="del">
          <ac:chgData name="Subrahmanya Gaonkar" userId="bf4c9ffa85ec3bd5" providerId="LiveId" clId="{702741E7-B628-4034-AAA0-853FC3C257DD}" dt="2024-04-22T18:50:50.023" v="189" actId="478"/>
          <ac:spMkLst>
            <pc:docMk/>
            <pc:sldMk cId="1818003016" sldId="260"/>
            <ac:spMk id="2" creationId="{89BEA3E5-D81E-24A7-5FC0-7DBBF860F6F3}"/>
          </ac:spMkLst>
        </pc:spChg>
        <pc:spChg chg="del">
          <ac:chgData name="Subrahmanya Gaonkar" userId="bf4c9ffa85ec3bd5" providerId="LiveId" clId="{702741E7-B628-4034-AAA0-853FC3C257DD}" dt="2024-04-22T18:50:52.039" v="190" actId="478"/>
          <ac:spMkLst>
            <pc:docMk/>
            <pc:sldMk cId="1818003016" sldId="260"/>
            <ac:spMk id="3" creationId="{C1C3F3B4-2F84-200B-A6CA-0C18D75C5A80}"/>
          </ac:spMkLst>
        </pc:spChg>
        <pc:spChg chg="add mod">
          <ac:chgData name="Subrahmanya Gaonkar" userId="bf4c9ffa85ec3bd5" providerId="LiveId" clId="{702741E7-B628-4034-AAA0-853FC3C257DD}" dt="2024-04-22T18:55:46.001" v="355" actId="404"/>
          <ac:spMkLst>
            <pc:docMk/>
            <pc:sldMk cId="1818003016" sldId="260"/>
            <ac:spMk id="4" creationId="{71CA1E39-621D-7E86-847C-520D1B0A8AD5}"/>
          </ac:spMkLst>
        </pc:spChg>
        <pc:picChg chg="add mod">
          <ac:chgData name="Subrahmanya Gaonkar" userId="bf4c9ffa85ec3bd5" providerId="LiveId" clId="{702741E7-B628-4034-AAA0-853FC3C257DD}" dt="2024-04-22T18:56:16.216" v="359" actId="1076"/>
          <ac:picMkLst>
            <pc:docMk/>
            <pc:sldMk cId="1818003016" sldId="260"/>
            <ac:picMk id="6" creationId="{BCC9C6C2-1775-AC58-59B4-EC23117ACA7E}"/>
          </ac:picMkLst>
        </pc:picChg>
        <pc:picChg chg="add mod">
          <ac:chgData name="Subrahmanya Gaonkar" userId="bf4c9ffa85ec3bd5" providerId="LiveId" clId="{702741E7-B628-4034-AAA0-853FC3C257DD}" dt="2024-04-23T09:23:11.706" v="1582" actId="1036"/>
          <ac:picMkLst>
            <pc:docMk/>
            <pc:sldMk cId="1818003016" sldId="260"/>
            <ac:picMk id="2050" creationId="{DBB49350-4E98-2217-8BB1-FD09BE44C706}"/>
          </ac:picMkLst>
        </pc:picChg>
      </pc:sldChg>
      <pc:sldChg chg="addSp delSp modSp add mod modAnim">
        <pc:chgData name="Subrahmanya Gaonkar" userId="bf4c9ffa85ec3bd5" providerId="LiveId" clId="{702741E7-B628-4034-AAA0-853FC3C257DD}" dt="2024-04-22T19:16:24.764" v="806"/>
        <pc:sldMkLst>
          <pc:docMk/>
          <pc:sldMk cId="3440882994" sldId="261"/>
        </pc:sldMkLst>
        <pc:spChg chg="del mod">
          <ac:chgData name="Subrahmanya Gaonkar" userId="bf4c9ffa85ec3bd5" providerId="LiveId" clId="{702741E7-B628-4034-AAA0-853FC3C257DD}" dt="2024-04-22T18:57:51.248" v="363" actId="478"/>
          <ac:spMkLst>
            <pc:docMk/>
            <pc:sldMk cId="3440882994" sldId="261"/>
            <ac:spMk id="4" creationId="{71CA1E39-621D-7E86-847C-520D1B0A8AD5}"/>
          </ac:spMkLst>
        </pc:spChg>
        <pc:picChg chg="add del">
          <ac:chgData name="Subrahmanya Gaonkar" userId="bf4c9ffa85ec3bd5" providerId="LiveId" clId="{702741E7-B628-4034-AAA0-853FC3C257DD}" dt="2024-04-22T18:58:57.224" v="367" actId="478"/>
          <ac:picMkLst>
            <pc:docMk/>
            <pc:sldMk cId="3440882994" sldId="261"/>
            <ac:picMk id="3" creationId="{10AE2EEE-2FDC-F0C9-02FE-5518998CAEB1}"/>
          </ac:picMkLst>
        </pc:picChg>
        <pc:picChg chg="del">
          <ac:chgData name="Subrahmanya Gaonkar" userId="bf4c9ffa85ec3bd5" providerId="LiveId" clId="{702741E7-B628-4034-AAA0-853FC3C257DD}" dt="2024-04-22T18:57:53.617" v="365" actId="478"/>
          <ac:picMkLst>
            <pc:docMk/>
            <pc:sldMk cId="3440882994" sldId="261"/>
            <ac:picMk id="6" creationId="{BCC9C6C2-1775-AC58-59B4-EC23117ACA7E}"/>
          </ac:picMkLst>
        </pc:picChg>
        <pc:picChg chg="add mod">
          <ac:chgData name="Subrahmanya Gaonkar" userId="bf4c9ffa85ec3bd5" providerId="LiveId" clId="{702741E7-B628-4034-AAA0-853FC3C257DD}" dt="2024-04-22T18:59:30.537" v="376" actId="14100"/>
          <ac:picMkLst>
            <pc:docMk/>
            <pc:sldMk cId="3440882994" sldId="261"/>
            <ac:picMk id="7" creationId="{38E9FFDD-8B04-E0EF-7DEF-6D8F93969721}"/>
          </ac:picMkLst>
        </pc:picChg>
        <pc:picChg chg="del">
          <ac:chgData name="Subrahmanya Gaonkar" userId="bf4c9ffa85ec3bd5" providerId="LiveId" clId="{702741E7-B628-4034-AAA0-853FC3C257DD}" dt="2024-04-22T18:57:52.268" v="364" actId="478"/>
          <ac:picMkLst>
            <pc:docMk/>
            <pc:sldMk cId="3440882994" sldId="261"/>
            <ac:picMk id="2050" creationId="{DBB49350-4E98-2217-8BB1-FD09BE44C706}"/>
          </ac:picMkLst>
        </pc:picChg>
      </pc:sldChg>
      <pc:sldChg chg="addSp delSp modSp new mod modAnim">
        <pc:chgData name="Subrahmanya Gaonkar" userId="bf4c9ffa85ec3bd5" providerId="LiveId" clId="{702741E7-B628-4034-AAA0-853FC3C257DD}" dt="2024-04-22T19:16:32.415" v="808"/>
        <pc:sldMkLst>
          <pc:docMk/>
          <pc:sldMk cId="1546496033" sldId="262"/>
        </pc:sldMkLst>
        <pc:spChg chg="del">
          <ac:chgData name="Subrahmanya Gaonkar" userId="bf4c9ffa85ec3bd5" providerId="LiveId" clId="{702741E7-B628-4034-AAA0-853FC3C257DD}" dt="2024-04-22T18:59:38.985" v="378" actId="478"/>
          <ac:spMkLst>
            <pc:docMk/>
            <pc:sldMk cId="1546496033" sldId="262"/>
            <ac:spMk id="2" creationId="{88E5A878-A162-2607-3F97-D1DCA7DDC2CB}"/>
          </ac:spMkLst>
        </pc:spChg>
        <pc:spChg chg="del">
          <ac:chgData name="Subrahmanya Gaonkar" userId="bf4c9ffa85ec3bd5" providerId="LiveId" clId="{702741E7-B628-4034-AAA0-853FC3C257DD}" dt="2024-04-22T18:59:40.695" v="379" actId="478"/>
          <ac:spMkLst>
            <pc:docMk/>
            <pc:sldMk cId="1546496033" sldId="262"/>
            <ac:spMk id="3" creationId="{B0FABA5B-98E5-73C0-47F8-7A74E260A2FF}"/>
          </ac:spMkLst>
        </pc:spChg>
        <pc:picChg chg="add mod">
          <ac:chgData name="Subrahmanya Gaonkar" userId="bf4c9ffa85ec3bd5" providerId="LiveId" clId="{702741E7-B628-4034-AAA0-853FC3C257DD}" dt="2024-04-22T19:00:08.318" v="384" actId="14100"/>
          <ac:picMkLst>
            <pc:docMk/>
            <pc:sldMk cId="1546496033" sldId="262"/>
            <ac:picMk id="5" creationId="{0B0D3AF2-A414-E2B1-7CA2-179415726E39}"/>
          </ac:picMkLst>
        </pc:picChg>
      </pc:sldChg>
      <pc:sldChg chg="addSp delSp modSp add mod modAnim">
        <pc:chgData name="Subrahmanya Gaonkar" userId="bf4c9ffa85ec3bd5" providerId="LiveId" clId="{702741E7-B628-4034-AAA0-853FC3C257DD}" dt="2024-04-23T09:25:13.523" v="1585" actId="20577"/>
        <pc:sldMkLst>
          <pc:docMk/>
          <pc:sldMk cId="1888027122" sldId="263"/>
        </pc:sldMkLst>
        <pc:spChg chg="add mod">
          <ac:chgData name="Subrahmanya Gaonkar" userId="bf4c9ffa85ec3bd5" providerId="LiveId" clId="{702741E7-B628-4034-AAA0-853FC3C257DD}" dt="2024-04-23T09:25:13.523" v="1585" actId="20577"/>
          <ac:spMkLst>
            <pc:docMk/>
            <pc:sldMk cId="1888027122" sldId="263"/>
            <ac:spMk id="2" creationId="{D8328024-A9F0-10C7-A816-1674D3DFE0FD}"/>
          </ac:spMkLst>
        </pc:spChg>
        <pc:picChg chg="del">
          <ac:chgData name="Subrahmanya Gaonkar" userId="bf4c9ffa85ec3bd5" providerId="LiveId" clId="{702741E7-B628-4034-AAA0-853FC3C257DD}" dt="2024-04-22T19:02:33.318" v="386" actId="478"/>
          <ac:picMkLst>
            <pc:docMk/>
            <pc:sldMk cId="1888027122" sldId="263"/>
            <ac:picMk id="5" creationId="{0B0D3AF2-A414-E2B1-7CA2-179415726E39}"/>
          </ac:picMkLst>
        </pc:picChg>
        <pc:picChg chg="add mod">
          <ac:chgData name="Subrahmanya Gaonkar" userId="bf4c9ffa85ec3bd5" providerId="LiveId" clId="{702741E7-B628-4034-AAA0-853FC3C257DD}" dt="2024-04-22T19:04:08.325" v="390" actId="14100"/>
          <ac:picMkLst>
            <pc:docMk/>
            <pc:sldMk cId="1888027122" sldId="263"/>
            <ac:picMk id="3074" creationId="{73CEE840-B956-50DC-89EB-05F6D50364EE}"/>
          </ac:picMkLst>
        </pc:picChg>
      </pc:sldChg>
      <pc:sldChg chg="addSp delSp modSp new mod modAnim">
        <pc:chgData name="Subrahmanya Gaonkar" userId="bf4c9ffa85ec3bd5" providerId="LiveId" clId="{702741E7-B628-4034-AAA0-853FC3C257DD}" dt="2024-04-23T04:26:12.552" v="829"/>
        <pc:sldMkLst>
          <pc:docMk/>
          <pc:sldMk cId="3820649680" sldId="264"/>
        </pc:sldMkLst>
        <pc:spChg chg="del">
          <ac:chgData name="Subrahmanya Gaonkar" userId="bf4c9ffa85ec3bd5" providerId="LiveId" clId="{702741E7-B628-4034-AAA0-853FC3C257DD}" dt="2024-04-22T19:08:36.997" v="643" actId="478"/>
          <ac:spMkLst>
            <pc:docMk/>
            <pc:sldMk cId="3820649680" sldId="264"/>
            <ac:spMk id="2" creationId="{3FCBBB9E-B275-B9AE-9188-196E7CE4E1EA}"/>
          </ac:spMkLst>
        </pc:spChg>
        <pc:spChg chg="del">
          <ac:chgData name="Subrahmanya Gaonkar" userId="bf4c9ffa85ec3bd5" providerId="LiveId" clId="{702741E7-B628-4034-AAA0-853FC3C257DD}" dt="2024-04-22T19:08:34.245" v="642" actId="478"/>
          <ac:spMkLst>
            <pc:docMk/>
            <pc:sldMk cId="3820649680" sldId="264"/>
            <ac:spMk id="3" creationId="{299DD3DB-32A3-0372-E4E6-601536B15BC2}"/>
          </ac:spMkLst>
        </pc:spChg>
        <pc:spChg chg="add mod">
          <ac:chgData name="Subrahmanya Gaonkar" userId="bf4c9ffa85ec3bd5" providerId="LiveId" clId="{702741E7-B628-4034-AAA0-853FC3C257DD}" dt="2024-04-22T19:09:24.007" v="644"/>
          <ac:spMkLst>
            <pc:docMk/>
            <pc:sldMk cId="3820649680" sldId="264"/>
            <ac:spMk id="4" creationId="{1DE88266-A1B4-B84E-78C2-5C43E39ECF07}"/>
          </ac:spMkLst>
        </pc:spChg>
        <pc:spChg chg="add mod">
          <ac:chgData name="Subrahmanya Gaonkar" userId="bf4c9ffa85ec3bd5" providerId="LiveId" clId="{702741E7-B628-4034-AAA0-853FC3C257DD}" dt="2024-04-23T04:25:46.133" v="828" actId="207"/>
          <ac:spMkLst>
            <pc:docMk/>
            <pc:sldMk cId="3820649680" sldId="264"/>
            <ac:spMk id="6" creationId="{E21249A1-89B6-CB1B-0099-CEB793C164E2}"/>
          </ac:spMkLst>
        </pc:spChg>
        <pc:picChg chg="add">
          <ac:chgData name="Subrahmanya Gaonkar" userId="bf4c9ffa85ec3bd5" providerId="LiveId" clId="{702741E7-B628-4034-AAA0-853FC3C257DD}" dt="2024-04-22T19:09:32.423" v="652"/>
          <ac:picMkLst>
            <pc:docMk/>
            <pc:sldMk cId="3820649680" sldId="264"/>
            <ac:picMk id="5" creationId="{7692834E-7FB5-9C1F-EC3E-F9BEC6119F8A}"/>
          </ac:picMkLst>
        </pc:picChg>
        <pc:picChg chg="add mod">
          <ac:chgData name="Subrahmanya Gaonkar" userId="bf4c9ffa85ec3bd5" providerId="LiveId" clId="{702741E7-B628-4034-AAA0-853FC3C257DD}" dt="2024-04-22T19:13:26.916" v="753" actId="1037"/>
          <ac:picMkLst>
            <pc:docMk/>
            <pc:sldMk cId="3820649680" sldId="264"/>
            <ac:picMk id="8" creationId="{1AE0A5F2-9ED8-AB68-D53F-0D93314F3F74}"/>
          </ac:picMkLst>
        </pc:picChg>
        <pc:picChg chg="add mod">
          <ac:chgData name="Subrahmanya Gaonkar" userId="bf4c9ffa85ec3bd5" providerId="LiveId" clId="{702741E7-B628-4034-AAA0-853FC3C257DD}" dt="2024-04-22T19:09:58.002" v="656" actId="14100"/>
          <ac:picMkLst>
            <pc:docMk/>
            <pc:sldMk cId="3820649680" sldId="264"/>
            <ac:picMk id="4098" creationId="{CC6EDD51-9A28-A9BD-3EFB-DB8045614D79}"/>
          </ac:picMkLst>
        </pc:picChg>
      </pc:sldChg>
      <pc:sldChg chg="addSp delSp modSp new mod modAnim">
        <pc:chgData name="Subrahmanya Gaonkar" userId="bf4c9ffa85ec3bd5" providerId="LiveId" clId="{702741E7-B628-4034-AAA0-853FC3C257DD}" dt="2024-04-23T09:45:25.629" v="1608" actId="1036"/>
        <pc:sldMkLst>
          <pc:docMk/>
          <pc:sldMk cId="3309002168" sldId="265"/>
        </pc:sldMkLst>
        <pc:spChg chg="del">
          <ac:chgData name="Subrahmanya Gaonkar" userId="bf4c9ffa85ec3bd5" providerId="LiveId" clId="{702741E7-B628-4034-AAA0-853FC3C257DD}" dt="2024-04-23T04:00:44.375" v="810" actId="478"/>
          <ac:spMkLst>
            <pc:docMk/>
            <pc:sldMk cId="3309002168" sldId="265"/>
            <ac:spMk id="2" creationId="{1D234109-3E86-4095-65CA-0451B79789BD}"/>
          </ac:spMkLst>
        </pc:spChg>
        <pc:spChg chg="del mod">
          <ac:chgData name="Subrahmanya Gaonkar" userId="bf4c9ffa85ec3bd5" providerId="LiveId" clId="{702741E7-B628-4034-AAA0-853FC3C257DD}" dt="2024-04-23T04:00:47.806" v="812" actId="478"/>
          <ac:spMkLst>
            <pc:docMk/>
            <pc:sldMk cId="3309002168" sldId="265"/>
            <ac:spMk id="3" creationId="{85EA43BC-78BA-F739-B386-8168376901E0}"/>
          </ac:spMkLst>
        </pc:spChg>
        <pc:spChg chg="add mod">
          <ac:chgData name="Subrahmanya Gaonkar" userId="bf4c9ffa85ec3bd5" providerId="LiveId" clId="{702741E7-B628-4034-AAA0-853FC3C257DD}" dt="2024-04-23T09:45:00.593" v="1607" actId="5793"/>
          <ac:spMkLst>
            <pc:docMk/>
            <pc:sldMk cId="3309002168" sldId="265"/>
            <ac:spMk id="6" creationId="{8D099E7E-1E2A-F1A5-1A03-F7596B8E3A65}"/>
          </ac:spMkLst>
        </pc:spChg>
        <pc:picChg chg="add del mod">
          <ac:chgData name="Subrahmanya Gaonkar" userId="bf4c9ffa85ec3bd5" providerId="LiveId" clId="{702741E7-B628-4034-AAA0-853FC3C257DD}" dt="2024-04-23T04:28:35.584" v="838" actId="22"/>
          <ac:picMkLst>
            <pc:docMk/>
            <pc:sldMk cId="3309002168" sldId="265"/>
            <ac:picMk id="5" creationId="{2F6BB16C-DCC3-6F5D-E036-28EFE7BDD42A}"/>
          </ac:picMkLst>
        </pc:picChg>
        <pc:picChg chg="add mod">
          <ac:chgData name="Subrahmanya Gaonkar" userId="bf4c9ffa85ec3bd5" providerId="LiveId" clId="{702741E7-B628-4034-AAA0-853FC3C257DD}" dt="2024-04-23T09:45:25.629" v="1608" actId="1036"/>
          <ac:picMkLst>
            <pc:docMk/>
            <pc:sldMk cId="3309002168" sldId="265"/>
            <ac:picMk id="1026" creationId="{A179E193-ACB5-5F83-A8D2-370EA08D7ECF}"/>
          </ac:picMkLst>
        </pc:picChg>
      </pc:sldChg>
      <pc:sldChg chg="addSp delSp modSp add mod modAnim">
        <pc:chgData name="Subrahmanya Gaonkar" userId="bf4c9ffa85ec3bd5" providerId="LiveId" clId="{702741E7-B628-4034-AAA0-853FC3C257DD}" dt="2024-04-23T09:29:03.916" v="1592" actId="1076"/>
        <pc:sldMkLst>
          <pc:docMk/>
          <pc:sldMk cId="2954213138" sldId="266"/>
        </pc:sldMkLst>
        <pc:spChg chg="add del">
          <ac:chgData name="Subrahmanya Gaonkar" userId="bf4c9ffa85ec3bd5" providerId="LiveId" clId="{702741E7-B628-4034-AAA0-853FC3C257DD}" dt="2024-04-23T07:00:33.419" v="970" actId="22"/>
          <ac:spMkLst>
            <pc:docMk/>
            <pc:sldMk cId="2954213138" sldId="266"/>
            <ac:spMk id="3" creationId="{0F5248B0-FA79-4B4F-6E8A-FD0803CDF5B0}"/>
          </ac:spMkLst>
        </pc:spChg>
        <pc:spChg chg="add mod">
          <ac:chgData name="Subrahmanya Gaonkar" userId="bf4c9ffa85ec3bd5" providerId="LiveId" clId="{702741E7-B628-4034-AAA0-853FC3C257DD}" dt="2024-04-23T09:29:03.916" v="1592" actId="1076"/>
          <ac:spMkLst>
            <pc:docMk/>
            <pc:sldMk cId="2954213138" sldId="266"/>
            <ac:spMk id="5" creationId="{7110A930-3F5C-2314-4572-356DBD61F2F8}"/>
          </ac:spMkLst>
        </pc:spChg>
        <pc:spChg chg="add mod">
          <ac:chgData name="Subrahmanya Gaonkar" userId="bf4c9ffa85ec3bd5" providerId="LiveId" clId="{702741E7-B628-4034-AAA0-853FC3C257DD}" dt="2024-04-23T09:28:36.428" v="1586" actId="1076"/>
          <ac:spMkLst>
            <pc:docMk/>
            <pc:sldMk cId="2954213138" sldId="266"/>
            <ac:spMk id="7" creationId="{96DD1228-E9A1-A078-2CDC-858479E05970}"/>
          </ac:spMkLst>
        </pc:spChg>
        <pc:picChg chg="add mod">
          <ac:chgData name="Subrahmanya Gaonkar" userId="bf4c9ffa85ec3bd5" providerId="LiveId" clId="{702741E7-B628-4034-AAA0-853FC3C257DD}" dt="2024-04-23T09:29:03.009" v="1591" actId="1036"/>
          <ac:picMkLst>
            <pc:docMk/>
            <pc:sldMk cId="2954213138" sldId="266"/>
            <ac:picMk id="4" creationId="{360CCEAF-F6C1-8E31-68D8-89A4EA6FE989}"/>
          </ac:picMkLst>
        </pc:picChg>
        <pc:picChg chg="del">
          <ac:chgData name="Subrahmanya Gaonkar" userId="bf4c9ffa85ec3bd5" providerId="LiveId" clId="{702741E7-B628-4034-AAA0-853FC3C257DD}" dt="2024-04-23T06:47:58.223" v="968" actId="478"/>
          <ac:picMkLst>
            <pc:docMk/>
            <pc:sldMk cId="2954213138" sldId="266"/>
            <ac:picMk id="1026" creationId="{A179E193-ACB5-5F83-A8D2-370EA08D7ECF}"/>
          </ac:picMkLst>
        </pc:picChg>
      </pc:sldChg>
      <pc:sldChg chg="addSp delSp modSp add mod delAnim modAnim">
        <pc:chgData name="Subrahmanya Gaonkar" userId="bf4c9ffa85ec3bd5" providerId="LiveId" clId="{702741E7-B628-4034-AAA0-853FC3C257DD}" dt="2024-04-23T10:17:15.592" v="1609" actId="1037"/>
        <pc:sldMkLst>
          <pc:docMk/>
          <pc:sldMk cId="2178859003" sldId="267"/>
        </pc:sldMkLst>
        <pc:spChg chg="add mod">
          <ac:chgData name="Subrahmanya Gaonkar" userId="bf4c9ffa85ec3bd5" providerId="LiveId" clId="{702741E7-B628-4034-AAA0-853FC3C257DD}" dt="2024-04-23T08:11:41.084" v="1525" actId="1076"/>
          <ac:spMkLst>
            <pc:docMk/>
            <pc:sldMk cId="2178859003" sldId="267"/>
            <ac:spMk id="2" creationId="{B3C48EBE-7169-EA91-F323-819FD16F689E}"/>
          </ac:spMkLst>
        </pc:spChg>
        <pc:spChg chg="add mod">
          <ac:chgData name="Subrahmanya Gaonkar" userId="bf4c9ffa85ec3bd5" providerId="LiveId" clId="{702741E7-B628-4034-AAA0-853FC3C257DD}" dt="2024-04-23T08:11:44.316" v="1526" actId="1076"/>
          <ac:spMkLst>
            <pc:docMk/>
            <pc:sldMk cId="2178859003" sldId="267"/>
            <ac:spMk id="3" creationId="{4AAA7A81-3E00-1622-9F9B-CDC3FDD4801B}"/>
          </ac:spMkLst>
        </pc:spChg>
        <pc:spChg chg="del">
          <ac:chgData name="Subrahmanya Gaonkar" userId="bf4c9ffa85ec3bd5" providerId="LiveId" clId="{702741E7-B628-4034-AAA0-853FC3C257DD}" dt="2024-04-23T07:57:27.782" v="1284" actId="478"/>
          <ac:spMkLst>
            <pc:docMk/>
            <pc:sldMk cId="2178859003" sldId="267"/>
            <ac:spMk id="5" creationId="{7110A930-3F5C-2314-4572-356DBD61F2F8}"/>
          </ac:spMkLst>
        </pc:spChg>
        <pc:spChg chg="del">
          <ac:chgData name="Subrahmanya Gaonkar" userId="bf4c9ffa85ec3bd5" providerId="LiveId" clId="{702741E7-B628-4034-AAA0-853FC3C257DD}" dt="2024-04-23T07:57:37.405" v="1288" actId="478"/>
          <ac:spMkLst>
            <pc:docMk/>
            <pc:sldMk cId="2178859003" sldId="267"/>
            <ac:spMk id="6" creationId="{8D099E7E-1E2A-F1A5-1A03-F7596B8E3A65}"/>
          </ac:spMkLst>
        </pc:spChg>
        <pc:spChg chg="del mod">
          <ac:chgData name="Subrahmanya Gaonkar" userId="bf4c9ffa85ec3bd5" providerId="LiveId" clId="{702741E7-B628-4034-AAA0-853FC3C257DD}" dt="2024-04-23T07:57:33.104" v="1287" actId="478"/>
          <ac:spMkLst>
            <pc:docMk/>
            <pc:sldMk cId="2178859003" sldId="267"/>
            <ac:spMk id="7" creationId="{96DD1228-E9A1-A078-2CDC-858479E05970}"/>
          </ac:spMkLst>
        </pc:spChg>
        <pc:picChg chg="del">
          <ac:chgData name="Subrahmanya Gaonkar" userId="bf4c9ffa85ec3bd5" providerId="LiveId" clId="{702741E7-B628-4034-AAA0-853FC3C257DD}" dt="2024-04-23T07:57:28.908" v="1285" actId="478"/>
          <ac:picMkLst>
            <pc:docMk/>
            <pc:sldMk cId="2178859003" sldId="267"/>
            <ac:picMk id="4" creationId="{360CCEAF-F6C1-8E31-68D8-89A4EA6FE989}"/>
          </ac:picMkLst>
        </pc:picChg>
        <pc:picChg chg="add mod">
          <ac:chgData name="Subrahmanya Gaonkar" userId="bf4c9ffa85ec3bd5" providerId="LiveId" clId="{702741E7-B628-4034-AAA0-853FC3C257DD}" dt="2024-04-23T10:17:15.592" v="1609" actId="1037"/>
          <ac:picMkLst>
            <pc:docMk/>
            <pc:sldMk cId="2178859003" sldId="267"/>
            <ac:picMk id="2050" creationId="{A7407DCF-9F5E-B7CC-39F7-8C0BF56A3895}"/>
          </ac:picMkLst>
        </pc:picChg>
      </pc:sldChg>
      <pc:sldChg chg="addSp delSp modSp new mod">
        <pc:chgData name="Subrahmanya Gaonkar" userId="bf4c9ffa85ec3bd5" providerId="LiveId" clId="{702741E7-B628-4034-AAA0-853FC3C257DD}" dt="2024-04-23T08:18:47.375" v="1575" actId="1076"/>
        <pc:sldMkLst>
          <pc:docMk/>
          <pc:sldMk cId="3251594755" sldId="268"/>
        </pc:sldMkLst>
        <pc:spChg chg="del">
          <ac:chgData name="Subrahmanya Gaonkar" userId="bf4c9ffa85ec3bd5" providerId="LiveId" clId="{702741E7-B628-4034-AAA0-853FC3C257DD}" dt="2024-04-23T08:13:36.868" v="1534" actId="478"/>
          <ac:spMkLst>
            <pc:docMk/>
            <pc:sldMk cId="3251594755" sldId="268"/>
            <ac:spMk id="2" creationId="{F7E89C08-21CE-0001-68A9-C96B55981709}"/>
          </ac:spMkLst>
        </pc:spChg>
        <pc:spChg chg="del mod">
          <ac:chgData name="Subrahmanya Gaonkar" userId="bf4c9ffa85ec3bd5" providerId="LiveId" clId="{702741E7-B628-4034-AAA0-853FC3C257DD}" dt="2024-04-23T08:13:42.261" v="1536" actId="478"/>
          <ac:spMkLst>
            <pc:docMk/>
            <pc:sldMk cId="3251594755" sldId="268"/>
            <ac:spMk id="3" creationId="{459C9EB0-B778-A62C-0E20-105C6193E1B7}"/>
          </ac:spMkLst>
        </pc:spChg>
        <pc:spChg chg="add mod">
          <ac:chgData name="Subrahmanya Gaonkar" userId="bf4c9ffa85ec3bd5" providerId="LiveId" clId="{702741E7-B628-4034-AAA0-853FC3C257DD}" dt="2024-04-23T08:18:47.375" v="1575" actId="1076"/>
          <ac:spMkLst>
            <pc:docMk/>
            <pc:sldMk cId="3251594755" sldId="268"/>
            <ac:spMk id="6" creationId="{F2CE975F-23A9-4A2D-0ECF-DC2D5613DF3F}"/>
          </ac:spMkLst>
        </pc:spChg>
        <pc:picChg chg="add mod">
          <ac:chgData name="Subrahmanya Gaonkar" userId="bf4c9ffa85ec3bd5" providerId="LiveId" clId="{702741E7-B628-4034-AAA0-853FC3C257DD}" dt="2024-04-23T08:17:42.915" v="1547" actId="1076"/>
          <ac:picMkLst>
            <pc:docMk/>
            <pc:sldMk cId="3251594755" sldId="268"/>
            <ac:picMk id="5" creationId="{0438E75A-18D1-E365-CC66-FA0A94D68B04}"/>
          </ac:picMkLst>
        </pc:picChg>
        <pc:picChg chg="add">
          <ac:chgData name="Subrahmanya Gaonkar" userId="bf4c9ffa85ec3bd5" providerId="LiveId" clId="{702741E7-B628-4034-AAA0-853FC3C257DD}" dt="2024-04-23T08:17:06.326" v="1540"/>
          <ac:picMkLst>
            <pc:docMk/>
            <pc:sldMk cId="3251594755" sldId="268"/>
            <ac:picMk id="3074" creationId="{429301D6-0F84-276C-F2C7-BE9D4CA25DCF}"/>
          </ac:picMkLst>
        </pc:picChg>
        <pc:picChg chg="add mod">
          <ac:chgData name="Subrahmanya Gaonkar" userId="bf4c9ffa85ec3bd5" providerId="LiveId" clId="{702741E7-B628-4034-AAA0-853FC3C257DD}" dt="2024-04-23T08:18:40.455" v="1574" actId="1076"/>
          <ac:picMkLst>
            <pc:docMk/>
            <pc:sldMk cId="3251594755" sldId="268"/>
            <ac:picMk id="3076" creationId="{B5FDB73A-03D0-E912-7D92-A3AE09BA1642}"/>
          </ac:picMkLst>
        </pc:picChg>
      </pc:sldChg>
      <pc:sldChg chg="delSp add del mod">
        <pc:chgData name="Subrahmanya Gaonkar" userId="bf4c9ffa85ec3bd5" providerId="LiveId" clId="{702741E7-B628-4034-AAA0-853FC3C257DD}" dt="2024-04-23T08:30:15.576" v="1580" actId="2696"/>
        <pc:sldMkLst>
          <pc:docMk/>
          <pc:sldMk cId="3864629014" sldId="269"/>
        </pc:sldMkLst>
        <pc:spChg chg="del">
          <ac:chgData name="Subrahmanya Gaonkar" userId="bf4c9ffa85ec3bd5" providerId="LiveId" clId="{702741E7-B628-4034-AAA0-853FC3C257DD}" dt="2024-04-23T08:22:16.740" v="1578" actId="478"/>
          <ac:spMkLst>
            <pc:docMk/>
            <pc:sldMk cId="3864629014" sldId="269"/>
            <ac:spMk id="6" creationId="{F2CE975F-23A9-4A2D-0ECF-DC2D5613DF3F}"/>
          </ac:spMkLst>
        </pc:spChg>
        <pc:picChg chg="del">
          <ac:chgData name="Subrahmanya Gaonkar" userId="bf4c9ffa85ec3bd5" providerId="LiveId" clId="{702741E7-B628-4034-AAA0-853FC3C257DD}" dt="2024-04-23T08:22:12.812" v="1577" actId="478"/>
          <ac:picMkLst>
            <pc:docMk/>
            <pc:sldMk cId="3864629014" sldId="269"/>
            <ac:picMk id="5" creationId="{0438E75A-18D1-E365-CC66-FA0A94D68B04}"/>
          </ac:picMkLst>
        </pc:picChg>
        <pc:picChg chg="del">
          <ac:chgData name="Subrahmanya Gaonkar" userId="bf4c9ffa85ec3bd5" providerId="LiveId" clId="{702741E7-B628-4034-AAA0-853FC3C257DD}" dt="2024-04-23T08:22:17.785" v="1579" actId="478"/>
          <ac:picMkLst>
            <pc:docMk/>
            <pc:sldMk cId="3864629014" sldId="269"/>
            <ac:picMk id="3076" creationId="{B5FDB73A-03D0-E912-7D92-A3AE09BA164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0D6E4-B18F-0C8D-21F7-A8233AD229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8617ABC-2A36-66C5-B27A-F4812A01FF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35400CC-77E3-DDC3-63AF-870DA6C5739B}"/>
              </a:ext>
            </a:extLst>
          </p:cNvPr>
          <p:cNvSpPr>
            <a:spLocks noGrp="1"/>
          </p:cNvSpPr>
          <p:nvPr>
            <p:ph type="dt" sz="half" idx="10"/>
          </p:nvPr>
        </p:nvSpPr>
        <p:spPr/>
        <p:txBody>
          <a:bodyPr/>
          <a:lstStyle/>
          <a:p>
            <a:fld id="{4AE8E73D-5898-41FD-9C51-E4EC26911CE9}" type="datetimeFigureOut">
              <a:rPr lang="en-IN" smtClean="0"/>
              <a:t>23-04-2024</a:t>
            </a:fld>
            <a:endParaRPr lang="en-IN"/>
          </a:p>
        </p:txBody>
      </p:sp>
      <p:sp>
        <p:nvSpPr>
          <p:cNvPr id="5" name="Footer Placeholder 4">
            <a:extLst>
              <a:ext uri="{FF2B5EF4-FFF2-40B4-BE49-F238E27FC236}">
                <a16:creationId xmlns:a16="http://schemas.microsoft.com/office/drawing/2014/main" id="{16ED3911-F35A-2C92-C5F7-F7CF2674A2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F88258-7A15-9BA7-EC77-251E420C16B3}"/>
              </a:ext>
            </a:extLst>
          </p:cNvPr>
          <p:cNvSpPr>
            <a:spLocks noGrp="1"/>
          </p:cNvSpPr>
          <p:nvPr>
            <p:ph type="sldNum" sz="quarter" idx="12"/>
          </p:nvPr>
        </p:nvSpPr>
        <p:spPr/>
        <p:txBody>
          <a:bodyPr/>
          <a:lstStyle/>
          <a:p>
            <a:fld id="{50BAB464-3DCD-48BD-9393-A640886E6D5C}" type="slidenum">
              <a:rPr lang="en-IN" smtClean="0"/>
              <a:t>‹#›</a:t>
            </a:fld>
            <a:endParaRPr lang="en-IN"/>
          </a:p>
        </p:txBody>
      </p:sp>
    </p:spTree>
    <p:extLst>
      <p:ext uri="{BB962C8B-B14F-4D97-AF65-F5344CB8AC3E}">
        <p14:creationId xmlns:p14="http://schemas.microsoft.com/office/powerpoint/2010/main" val="1177426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516B5-F871-565D-A846-4A1C08C2640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D55108F-B0F5-1ADB-A3EC-25C6D4A508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CA0698-418C-A164-6EB3-9A03F924F673}"/>
              </a:ext>
            </a:extLst>
          </p:cNvPr>
          <p:cNvSpPr>
            <a:spLocks noGrp="1"/>
          </p:cNvSpPr>
          <p:nvPr>
            <p:ph type="dt" sz="half" idx="10"/>
          </p:nvPr>
        </p:nvSpPr>
        <p:spPr/>
        <p:txBody>
          <a:bodyPr/>
          <a:lstStyle/>
          <a:p>
            <a:fld id="{4AE8E73D-5898-41FD-9C51-E4EC26911CE9}" type="datetimeFigureOut">
              <a:rPr lang="en-IN" smtClean="0"/>
              <a:t>23-04-2024</a:t>
            </a:fld>
            <a:endParaRPr lang="en-IN"/>
          </a:p>
        </p:txBody>
      </p:sp>
      <p:sp>
        <p:nvSpPr>
          <p:cNvPr id="5" name="Footer Placeholder 4">
            <a:extLst>
              <a:ext uri="{FF2B5EF4-FFF2-40B4-BE49-F238E27FC236}">
                <a16:creationId xmlns:a16="http://schemas.microsoft.com/office/drawing/2014/main" id="{8A9365AA-A2F7-D0D8-FFA3-B0259214B9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608ACF-EB7B-5DB6-1DDE-3E52371DA4B0}"/>
              </a:ext>
            </a:extLst>
          </p:cNvPr>
          <p:cNvSpPr>
            <a:spLocks noGrp="1"/>
          </p:cNvSpPr>
          <p:nvPr>
            <p:ph type="sldNum" sz="quarter" idx="12"/>
          </p:nvPr>
        </p:nvSpPr>
        <p:spPr/>
        <p:txBody>
          <a:bodyPr/>
          <a:lstStyle/>
          <a:p>
            <a:fld id="{50BAB464-3DCD-48BD-9393-A640886E6D5C}" type="slidenum">
              <a:rPr lang="en-IN" smtClean="0"/>
              <a:t>‹#›</a:t>
            </a:fld>
            <a:endParaRPr lang="en-IN"/>
          </a:p>
        </p:txBody>
      </p:sp>
    </p:spTree>
    <p:extLst>
      <p:ext uri="{BB962C8B-B14F-4D97-AF65-F5344CB8AC3E}">
        <p14:creationId xmlns:p14="http://schemas.microsoft.com/office/powerpoint/2010/main" val="857466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8A004F-E017-1D80-D6ED-F8DBCE578C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563AA4-3C1E-8FE4-6C85-0BEC9D9E1B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DDD3B63-5669-B20F-BC45-65B97D3C1155}"/>
              </a:ext>
            </a:extLst>
          </p:cNvPr>
          <p:cNvSpPr>
            <a:spLocks noGrp="1"/>
          </p:cNvSpPr>
          <p:nvPr>
            <p:ph type="dt" sz="half" idx="10"/>
          </p:nvPr>
        </p:nvSpPr>
        <p:spPr/>
        <p:txBody>
          <a:bodyPr/>
          <a:lstStyle/>
          <a:p>
            <a:fld id="{4AE8E73D-5898-41FD-9C51-E4EC26911CE9}" type="datetimeFigureOut">
              <a:rPr lang="en-IN" smtClean="0"/>
              <a:t>23-04-2024</a:t>
            </a:fld>
            <a:endParaRPr lang="en-IN"/>
          </a:p>
        </p:txBody>
      </p:sp>
      <p:sp>
        <p:nvSpPr>
          <p:cNvPr id="5" name="Footer Placeholder 4">
            <a:extLst>
              <a:ext uri="{FF2B5EF4-FFF2-40B4-BE49-F238E27FC236}">
                <a16:creationId xmlns:a16="http://schemas.microsoft.com/office/drawing/2014/main" id="{BCB2A11C-C2BE-B5A3-8C19-75A5FF0BDF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403DE4-E0BF-2B4A-C3C8-90B569DD5EE1}"/>
              </a:ext>
            </a:extLst>
          </p:cNvPr>
          <p:cNvSpPr>
            <a:spLocks noGrp="1"/>
          </p:cNvSpPr>
          <p:nvPr>
            <p:ph type="sldNum" sz="quarter" idx="12"/>
          </p:nvPr>
        </p:nvSpPr>
        <p:spPr/>
        <p:txBody>
          <a:bodyPr/>
          <a:lstStyle/>
          <a:p>
            <a:fld id="{50BAB464-3DCD-48BD-9393-A640886E6D5C}" type="slidenum">
              <a:rPr lang="en-IN" smtClean="0"/>
              <a:t>‹#›</a:t>
            </a:fld>
            <a:endParaRPr lang="en-IN"/>
          </a:p>
        </p:txBody>
      </p:sp>
    </p:spTree>
    <p:extLst>
      <p:ext uri="{BB962C8B-B14F-4D97-AF65-F5344CB8AC3E}">
        <p14:creationId xmlns:p14="http://schemas.microsoft.com/office/powerpoint/2010/main" val="2360006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0418-6576-266D-4142-E3037C989AB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0E3B76-2175-D5A9-3BE5-E3F22519AD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BA0D8F-CF85-17E0-5153-069FC8597670}"/>
              </a:ext>
            </a:extLst>
          </p:cNvPr>
          <p:cNvSpPr>
            <a:spLocks noGrp="1"/>
          </p:cNvSpPr>
          <p:nvPr>
            <p:ph type="dt" sz="half" idx="10"/>
          </p:nvPr>
        </p:nvSpPr>
        <p:spPr/>
        <p:txBody>
          <a:bodyPr/>
          <a:lstStyle/>
          <a:p>
            <a:fld id="{4AE8E73D-5898-41FD-9C51-E4EC26911CE9}" type="datetimeFigureOut">
              <a:rPr lang="en-IN" smtClean="0"/>
              <a:t>23-04-2024</a:t>
            </a:fld>
            <a:endParaRPr lang="en-IN"/>
          </a:p>
        </p:txBody>
      </p:sp>
      <p:sp>
        <p:nvSpPr>
          <p:cNvPr id="5" name="Footer Placeholder 4">
            <a:extLst>
              <a:ext uri="{FF2B5EF4-FFF2-40B4-BE49-F238E27FC236}">
                <a16:creationId xmlns:a16="http://schemas.microsoft.com/office/drawing/2014/main" id="{F5980AAF-55FF-6B80-7F0F-32A93F7B83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5C5419-4E1A-5BD0-A053-5D11BE58DE37}"/>
              </a:ext>
            </a:extLst>
          </p:cNvPr>
          <p:cNvSpPr>
            <a:spLocks noGrp="1"/>
          </p:cNvSpPr>
          <p:nvPr>
            <p:ph type="sldNum" sz="quarter" idx="12"/>
          </p:nvPr>
        </p:nvSpPr>
        <p:spPr/>
        <p:txBody>
          <a:bodyPr/>
          <a:lstStyle/>
          <a:p>
            <a:fld id="{50BAB464-3DCD-48BD-9393-A640886E6D5C}" type="slidenum">
              <a:rPr lang="en-IN" smtClean="0"/>
              <a:t>‹#›</a:t>
            </a:fld>
            <a:endParaRPr lang="en-IN"/>
          </a:p>
        </p:txBody>
      </p:sp>
    </p:spTree>
    <p:extLst>
      <p:ext uri="{BB962C8B-B14F-4D97-AF65-F5344CB8AC3E}">
        <p14:creationId xmlns:p14="http://schemas.microsoft.com/office/powerpoint/2010/main" val="530984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4F6E-3D51-F380-5559-084D95CFBC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5628F1C-FA1B-916D-74F9-0232EC745E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B90538-7574-AB59-D4C1-912F2B8D1C69}"/>
              </a:ext>
            </a:extLst>
          </p:cNvPr>
          <p:cNvSpPr>
            <a:spLocks noGrp="1"/>
          </p:cNvSpPr>
          <p:nvPr>
            <p:ph type="dt" sz="half" idx="10"/>
          </p:nvPr>
        </p:nvSpPr>
        <p:spPr/>
        <p:txBody>
          <a:bodyPr/>
          <a:lstStyle/>
          <a:p>
            <a:fld id="{4AE8E73D-5898-41FD-9C51-E4EC26911CE9}" type="datetimeFigureOut">
              <a:rPr lang="en-IN" smtClean="0"/>
              <a:t>23-04-2024</a:t>
            </a:fld>
            <a:endParaRPr lang="en-IN"/>
          </a:p>
        </p:txBody>
      </p:sp>
      <p:sp>
        <p:nvSpPr>
          <p:cNvPr id="5" name="Footer Placeholder 4">
            <a:extLst>
              <a:ext uri="{FF2B5EF4-FFF2-40B4-BE49-F238E27FC236}">
                <a16:creationId xmlns:a16="http://schemas.microsoft.com/office/drawing/2014/main" id="{F50657B5-C144-607F-C0B9-F4CF3C6037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CAB2357-1F35-752C-5C9E-43D09596D1BB}"/>
              </a:ext>
            </a:extLst>
          </p:cNvPr>
          <p:cNvSpPr>
            <a:spLocks noGrp="1"/>
          </p:cNvSpPr>
          <p:nvPr>
            <p:ph type="sldNum" sz="quarter" idx="12"/>
          </p:nvPr>
        </p:nvSpPr>
        <p:spPr/>
        <p:txBody>
          <a:bodyPr/>
          <a:lstStyle/>
          <a:p>
            <a:fld id="{50BAB464-3DCD-48BD-9393-A640886E6D5C}" type="slidenum">
              <a:rPr lang="en-IN" smtClean="0"/>
              <a:t>‹#›</a:t>
            </a:fld>
            <a:endParaRPr lang="en-IN"/>
          </a:p>
        </p:txBody>
      </p:sp>
    </p:spTree>
    <p:extLst>
      <p:ext uri="{BB962C8B-B14F-4D97-AF65-F5344CB8AC3E}">
        <p14:creationId xmlns:p14="http://schemas.microsoft.com/office/powerpoint/2010/main" val="3140460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FE99C-ABC4-D3D5-19FF-B6572DEE7DC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3E0D7B-CFBA-6FFB-5781-B371331AAD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EBBF5F7-FD90-4C47-9A90-725520C6C8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A8EDAA-1B56-04EE-7019-BBC5211EFDE5}"/>
              </a:ext>
            </a:extLst>
          </p:cNvPr>
          <p:cNvSpPr>
            <a:spLocks noGrp="1"/>
          </p:cNvSpPr>
          <p:nvPr>
            <p:ph type="dt" sz="half" idx="10"/>
          </p:nvPr>
        </p:nvSpPr>
        <p:spPr/>
        <p:txBody>
          <a:bodyPr/>
          <a:lstStyle/>
          <a:p>
            <a:fld id="{4AE8E73D-5898-41FD-9C51-E4EC26911CE9}" type="datetimeFigureOut">
              <a:rPr lang="en-IN" smtClean="0"/>
              <a:t>23-04-2024</a:t>
            </a:fld>
            <a:endParaRPr lang="en-IN"/>
          </a:p>
        </p:txBody>
      </p:sp>
      <p:sp>
        <p:nvSpPr>
          <p:cNvPr id="6" name="Footer Placeholder 5">
            <a:extLst>
              <a:ext uri="{FF2B5EF4-FFF2-40B4-BE49-F238E27FC236}">
                <a16:creationId xmlns:a16="http://schemas.microsoft.com/office/drawing/2014/main" id="{5055E474-869E-F15D-026F-23DB0358C3A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413FA1-1C23-CEE5-9DF7-959D068069B9}"/>
              </a:ext>
            </a:extLst>
          </p:cNvPr>
          <p:cNvSpPr>
            <a:spLocks noGrp="1"/>
          </p:cNvSpPr>
          <p:nvPr>
            <p:ph type="sldNum" sz="quarter" idx="12"/>
          </p:nvPr>
        </p:nvSpPr>
        <p:spPr/>
        <p:txBody>
          <a:bodyPr/>
          <a:lstStyle/>
          <a:p>
            <a:fld id="{50BAB464-3DCD-48BD-9393-A640886E6D5C}" type="slidenum">
              <a:rPr lang="en-IN" smtClean="0"/>
              <a:t>‹#›</a:t>
            </a:fld>
            <a:endParaRPr lang="en-IN"/>
          </a:p>
        </p:txBody>
      </p:sp>
    </p:spTree>
    <p:extLst>
      <p:ext uri="{BB962C8B-B14F-4D97-AF65-F5344CB8AC3E}">
        <p14:creationId xmlns:p14="http://schemas.microsoft.com/office/powerpoint/2010/main" val="1719730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74AE-7223-EC62-F611-EAE01F6BC5D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708B73B-E60E-979A-F461-5B3692F70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839F49-AB93-AB54-5C14-2EB5CD38A1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5844C1-C741-2785-D9EB-86FAB65A4C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56AAC82-C404-A339-3878-CFFBBF693D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966C0B2-FB46-C121-4488-1EECD26962E7}"/>
              </a:ext>
            </a:extLst>
          </p:cNvPr>
          <p:cNvSpPr>
            <a:spLocks noGrp="1"/>
          </p:cNvSpPr>
          <p:nvPr>
            <p:ph type="dt" sz="half" idx="10"/>
          </p:nvPr>
        </p:nvSpPr>
        <p:spPr/>
        <p:txBody>
          <a:bodyPr/>
          <a:lstStyle/>
          <a:p>
            <a:fld id="{4AE8E73D-5898-41FD-9C51-E4EC26911CE9}" type="datetimeFigureOut">
              <a:rPr lang="en-IN" smtClean="0"/>
              <a:t>23-04-2024</a:t>
            </a:fld>
            <a:endParaRPr lang="en-IN"/>
          </a:p>
        </p:txBody>
      </p:sp>
      <p:sp>
        <p:nvSpPr>
          <p:cNvPr id="8" name="Footer Placeholder 7">
            <a:extLst>
              <a:ext uri="{FF2B5EF4-FFF2-40B4-BE49-F238E27FC236}">
                <a16:creationId xmlns:a16="http://schemas.microsoft.com/office/drawing/2014/main" id="{A347A009-35D8-F2D2-EF82-9D270C7B304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4CB2D90-B41C-F828-A2CA-4BFE706FBF0A}"/>
              </a:ext>
            </a:extLst>
          </p:cNvPr>
          <p:cNvSpPr>
            <a:spLocks noGrp="1"/>
          </p:cNvSpPr>
          <p:nvPr>
            <p:ph type="sldNum" sz="quarter" idx="12"/>
          </p:nvPr>
        </p:nvSpPr>
        <p:spPr/>
        <p:txBody>
          <a:bodyPr/>
          <a:lstStyle/>
          <a:p>
            <a:fld id="{50BAB464-3DCD-48BD-9393-A640886E6D5C}" type="slidenum">
              <a:rPr lang="en-IN" smtClean="0"/>
              <a:t>‹#›</a:t>
            </a:fld>
            <a:endParaRPr lang="en-IN"/>
          </a:p>
        </p:txBody>
      </p:sp>
    </p:spTree>
    <p:extLst>
      <p:ext uri="{BB962C8B-B14F-4D97-AF65-F5344CB8AC3E}">
        <p14:creationId xmlns:p14="http://schemas.microsoft.com/office/powerpoint/2010/main" val="492058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05A6A-AFFA-8416-1B53-D751803F3F1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091EACC-67F5-4F6A-863C-20BAF150A9DF}"/>
              </a:ext>
            </a:extLst>
          </p:cNvPr>
          <p:cNvSpPr>
            <a:spLocks noGrp="1"/>
          </p:cNvSpPr>
          <p:nvPr>
            <p:ph type="dt" sz="half" idx="10"/>
          </p:nvPr>
        </p:nvSpPr>
        <p:spPr/>
        <p:txBody>
          <a:bodyPr/>
          <a:lstStyle/>
          <a:p>
            <a:fld id="{4AE8E73D-5898-41FD-9C51-E4EC26911CE9}" type="datetimeFigureOut">
              <a:rPr lang="en-IN" smtClean="0"/>
              <a:t>23-04-2024</a:t>
            </a:fld>
            <a:endParaRPr lang="en-IN"/>
          </a:p>
        </p:txBody>
      </p:sp>
      <p:sp>
        <p:nvSpPr>
          <p:cNvPr id="4" name="Footer Placeholder 3">
            <a:extLst>
              <a:ext uri="{FF2B5EF4-FFF2-40B4-BE49-F238E27FC236}">
                <a16:creationId xmlns:a16="http://schemas.microsoft.com/office/drawing/2014/main" id="{E65FB299-ED61-852D-E448-46585B68F9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9D849FC-0C07-131E-BEF4-2EA8516B3D61}"/>
              </a:ext>
            </a:extLst>
          </p:cNvPr>
          <p:cNvSpPr>
            <a:spLocks noGrp="1"/>
          </p:cNvSpPr>
          <p:nvPr>
            <p:ph type="sldNum" sz="quarter" idx="12"/>
          </p:nvPr>
        </p:nvSpPr>
        <p:spPr/>
        <p:txBody>
          <a:bodyPr/>
          <a:lstStyle/>
          <a:p>
            <a:fld id="{50BAB464-3DCD-48BD-9393-A640886E6D5C}" type="slidenum">
              <a:rPr lang="en-IN" smtClean="0"/>
              <a:t>‹#›</a:t>
            </a:fld>
            <a:endParaRPr lang="en-IN"/>
          </a:p>
        </p:txBody>
      </p:sp>
    </p:spTree>
    <p:extLst>
      <p:ext uri="{BB962C8B-B14F-4D97-AF65-F5344CB8AC3E}">
        <p14:creationId xmlns:p14="http://schemas.microsoft.com/office/powerpoint/2010/main" val="451758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51A42C-E802-D339-9C2D-83BADC4B0B72}"/>
              </a:ext>
            </a:extLst>
          </p:cNvPr>
          <p:cNvSpPr>
            <a:spLocks noGrp="1"/>
          </p:cNvSpPr>
          <p:nvPr>
            <p:ph type="dt" sz="half" idx="10"/>
          </p:nvPr>
        </p:nvSpPr>
        <p:spPr/>
        <p:txBody>
          <a:bodyPr/>
          <a:lstStyle/>
          <a:p>
            <a:fld id="{4AE8E73D-5898-41FD-9C51-E4EC26911CE9}" type="datetimeFigureOut">
              <a:rPr lang="en-IN" smtClean="0"/>
              <a:t>23-04-2024</a:t>
            </a:fld>
            <a:endParaRPr lang="en-IN"/>
          </a:p>
        </p:txBody>
      </p:sp>
      <p:sp>
        <p:nvSpPr>
          <p:cNvPr id="3" name="Footer Placeholder 2">
            <a:extLst>
              <a:ext uri="{FF2B5EF4-FFF2-40B4-BE49-F238E27FC236}">
                <a16:creationId xmlns:a16="http://schemas.microsoft.com/office/drawing/2014/main" id="{EC6E733C-07C2-CF36-719E-C3252192DDC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C28F377-EC6F-B5C0-5FB4-CE0069195A7D}"/>
              </a:ext>
            </a:extLst>
          </p:cNvPr>
          <p:cNvSpPr>
            <a:spLocks noGrp="1"/>
          </p:cNvSpPr>
          <p:nvPr>
            <p:ph type="sldNum" sz="quarter" idx="12"/>
          </p:nvPr>
        </p:nvSpPr>
        <p:spPr/>
        <p:txBody>
          <a:bodyPr/>
          <a:lstStyle/>
          <a:p>
            <a:fld id="{50BAB464-3DCD-48BD-9393-A640886E6D5C}" type="slidenum">
              <a:rPr lang="en-IN" smtClean="0"/>
              <a:t>‹#›</a:t>
            </a:fld>
            <a:endParaRPr lang="en-IN"/>
          </a:p>
        </p:txBody>
      </p:sp>
    </p:spTree>
    <p:extLst>
      <p:ext uri="{BB962C8B-B14F-4D97-AF65-F5344CB8AC3E}">
        <p14:creationId xmlns:p14="http://schemas.microsoft.com/office/powerpoint/2010/main" val="1283721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BF97-6161-9C34-95FF-E1EC3A601F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EF8C518-DC34-C95C-EE77-5673CCE40A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2CF54C-1975-E477-AA34-CADA39721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03DC12-CEE5-E06C-C748-029EE15F6A27}"/>
              </a:ext>
            </a:extLst>
          </p:cNvPr>
          <p:cNvSpPr>
            <a:spLocks noGrp="1"/>
          </p:cNvSpPr>
          <p:nvPr>
            <p:ph type="dt" sz="half" idx="10"/>
          </p:nvPr>
        </p:nvSpPr>
        <p:spPr/>
        <p:txBody>
          <a:bodyPr/>
          <a:lstStyle/>
          <a:p>
            <a:fld id="{4AE8E73D-5898-41FD-9C51-E4EC26911CE9}" type="datetimeFigureOut">
              <a:rPr lang="en-IN" smtClean="0"/>
              <a:t>23-04-2024</a:t>
            </a:fld>
            <a:endParaRPr lang="en-IN"/>
          </a:p>
        </p:txBody>
      </p:sp>
      <p:sp>
        <p:nvSpPr>
          <p:cNvPr id="6" name="Footer Placeholder 5">
            <a:extLst>
              <a:ext uri="{FF2B5EF4-FFF2-40B4-BE49-F238E27FC236}">
                <a16:creationId xmlns:a16="http://schemas.microsoft.com/office/drawing/2014/main" id="{2B588B5D-03CF-E798-963B-FCEDDBB3BA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6C0044D-B9F0-3ACE-1ED9-34F72F7391DD}"/>
              </a:ext>
            </a:extLst>
          </p:cNvPr>
          <p:cNvSpPr>
            <a:spLocks noGrp="1"/>
          </p:cNvSpPr>
          <p:nvPr>
            <p:ph type="sldNum" sz="quarter" idx="12"/>
          </p:nvPr>
        </p:nvSpPr>
        <p:spPr/>
        <p:txBody>
          <a:bodyPr/>
          <a:lstStyle/>
          <a:p>
            <a:fld id="{50BAB464-3DCD-48BD-9393-A640886E6D5C}" type="slidenum">
              <a:rPr lang="en-IN" smtClean="0"/>
              <a:t>‹#›</a:t>
            </a:fld>
            <a:endParaRPr lang="en-IN"/>
          </a:p>
        </p:txBody>
      </p:sp>
    </p:spTree>
    <p:extLst>
      <p:ext uri="{BB962C8B-B14F-4D97-AF65-F5344CB8AC3E}">
        <p14:creationId xmlns:p14="http://schemas.microsoft.com/office/powerpoint/2010/main" val="1852770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A84E4-1302-697C-2A62-87B945AB2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04FA81-55ED-A04F-841C-FDB032C32D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432CE00-543F-7A78-0A67-D9BE0F6096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CB678A-D2D2-5E5D-558B-CDE3330CC787}"/>
              </a:ext>
            </a:extLst>
          </p:cNvPr>
          <p:cNvSpPr>
            <a:spLocks noGrp="1"/>
          </p:cNvSpPr>
          <p:nvPr>
            <p:ph type="dt" sz="half" idx="10"/>
          </p:nvPr>
        </p:nvSpPr>
        <p:spPr/>
        <p:txBody>
          <a:bodyPr/>
          <a:lstStyle/>
          <a:p>
            <a:fld id="{4AE8E73D-5898-41FD-9C51-E4EC26911CE9}" type="datetimeFigureOut">
              <a:rPr lang="en-IN" smtClean="0"/>
              <a:t>23-04-2024</a:t>
            </a:fld>
            <a:endParaRPr lang="en-IN"/>
          </a:p>
        </p:txBody>
      </p:sp>
      <p:sp>
        <p:nvSpPr>
          <p:cNvPr id="6" name="Footer Placeholder 5">
            <a:extLst>
              <a:ext uri="{FF2B5EF4-FFF2-40B4-BE49-F238E27FC236}">
                <a16:creationId xmlns:a16="http://schemas.microsoft.com/office/drawing/2014/main" id="{25532665-3B4F-FB0F-4C90-002D2CB3E81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7623217-C2FC-847F-C8BE-B9B1BABEFA30}"/>
              </a:ext>
            </a:extLst>
          </p:cNvPr>
          <p:cNvSpPr>
            <a:spLocks noGrp="1"/>
          </p:cNvSpPr>
          <p:nvPr>
            <p:ph type="sldNum" sz="quarter" idx="12"/>
          </p:nvPr>
        </p:nvSpPr>
        <p:spPr/>
        <p:txBody>
          <a:bodyPr/>
          <a:lstStyle/>
          <a:p>
            <a:fld id="{50BAB464-3DCD-48BD-9393-A640886E6D5C}" type="slidenum">
              <a:rPr lang="en-IN" smtClean="0"/>
              <a:t>‹#›</a:t>
            </a:fld>
            <a:endParaRPr lang="en-IN"/>
          </a:p>
        </p:txBody>
      </p:sp>
    </p:spTree>
    <p:extLst>
      <p:ext uri="{BB962C8B-B14F-4D97-AF65-F5344CB8AC3E}">
        <p14:creationId xmlns:p14="http://schemas.microsoft.com/office/powerpoint/2010/main" val="2291918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2162B8-89A2-9A2B-9775-3B59081F77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EBF416-B879-7AB2-6D87-B15C1A643B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581826-DF7D-341E-7EB9-9992E86096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E8E73D-5898-41FD-9C51-E4EC26911CE9}" type="datetimeFigureOut">
              <a:rPr lang="en-IN" smtClean="0"/>
              <a:t>23-04-2024</a:t>
            </a:fld>
            <a:endParaRPr lang="en-IN"/>
          </a:p>
        </p:txBody>
      </p:sp>
      <p:sp>
        <p:nvSpPr>
          <p:cNvPr id="5" name="Footer Placeholder 4">
            <a:extLst>
              <a:ext uri="{FF2B5EF4-FFF2-40B4-BE49-F238E27FC236}">
                <a16:creationId xmlns:a16="http://schemas.microsoft.com/office/drawing/2014/main" id="{35DC42BA-B7DC-F46C-B6C6-6C5771B2DF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B910A18-6325-77AF-BF08-23E757D1B2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BAB464-3DCD-48BD-9393-A640886E6D5C}" type="slidenum">
              <a:rPr lang="en-IN" smtClean="0"/>
              <a:t>‹#›</a:t>
            </a:fld>
            <a:endParaRPr lang="en-IN"/>
          </a:p>
        </p:txBody>
      </p:sp>
    </p:spTree>
    <p:extLst>
      <p:ext uri="{BB962C8B-B14F-4D97-AF65-F5344CB8AC3E}">
        <p14:creationId xmlns:p14="http://schemas.microsoft.com/office/powerpoint/2010/main" val="1885439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itten-astronaut">
            <a:hlinkClick r:id="" action="ppaction://media"/>
            <a:extLst>
              <a:ext uri="{FF2B5EF4-FFF2-40B4-BE49-F238E27FC236}">
                <a16:creationId xmlns:a16="http://schemas.microsoft.com/office/drawing/2014/main" id="{724EC0BC-A585-2DA1-9B5D-9EE68176F86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1999" cy="6858001"/>
          </a:xfrm>
          <a:prstGeom prst="rect">
            <a:avLst/>
          </a:prstGeom>
        </p:spPr>
      </p:pic>
      <p:sp>
        <p:nvSpPr>
          <p:cNvPr id="5" name="TextBox 4">
            <a:extLst>
              <a:ext uri="{FF2B5EF4-FFF2-40B4-BE49-F238E27FC236}">
                <a16:creationId xmlns:a16="http://schemas.microsoft.com/office/drawing/2014/main" id="{E6CDBE26-F2A0-4424-1057-56C1F6D979B3}"/>
              </a:ext>
            </a:extLst>
          </p:cNvPr>
          <p:cNvSpPr txBox="1"/>
          <p:nvPr/>
        </p:nvSpPr>
        <p:spPr>
          <a:xfrm>
            <a:off x="92075" y="368095"/>
            <a:ext cx="5964775" cy="2862322"/>
          </a:xfrm>
          <a:prstGeom prst="rect">
            <a:avLst/>
          </a:prstGeom>
          <a:noFill/>
        </p:spPr>
        <p:txBody>
          <a:bodyPr wrap="square" rtlCol="0">
            <a:spAutoFit/>
          </a:bodyPr>
          <a:lstStyle/>
          <a:p>
            <a:r>
              <a:rPr lang="en-IN" sz="3600" dirty="0">
                <a:solidFill>
                  <a:srgbClr val="FFFF00"/>
                </a:solidFill>
                <a:latin typeface="Goudy Stout" panose="0202090407030B020401" pitchFamily="18" charset="0"/>
              </a:rPr>
              <a:t>Role of ai in combatting climate change</a:t>
            </a:r>
          </a:p>
        </p:txBody>
      </p:sp>
    </p:spTree>
    <p:extLst>
      <p:ext uri="{BB962C8B-B14F-4D97-AF65-F5344CB8AC3E}">
        <p14:creationId xmlns:p14="http://schemas.microsoft.com/office/powerpoint/2010/main" val="4084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7066" fill="hold"/>
                                        <p:tgtEl>
                                          <p:spTgt spid="6"/>
                                        </p:tgtEl>
                                      </p:cBhvr>
                                    </p:cmd>
                                  </p:childTnLst>
                                </p:cTn>
                              </p:par>
                              <p:par>
                                <p:cTn id="7" presetID="2" presetClass="entr" presetSubtype="6" decel="10000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2000" fill="hold"/>
                                        <p:tgtEl>
                                          <p:spTgt spid="5"/>
                                        </p:tgtEl>
                                        <p:attrNameLst>
                                          <p:attrName>ppt_x</p:attrName>
                                        </p:attrNameLst>
                                      </p:cBhvr>
                                      <p:tavLst>
                                        <p:tav tm="0">
                                          <p:val>
                                            <p:strVal val="1+#ppt_w/2"/>
                                          </p:val>
                                        </p:tav>
                                        <p:tav tm="100000">
                                          <p:val>
                                            <p:strVal val="#ppt_x"/>
                                          </p:val>
                                        </p:tav>
                                      </p:tavLst>
                                    </p:anim>
                                    <p:anim calcmode="lin" valueType="num">
                                      <p:cBhvr additive="base">
                                        <p:cTn id="10" dur="2000" fill="hold"/>
                                        <p:tgtEl>
                                          <p:spTgt spid="5"/>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6"/>
                </p:tgtEl>
              </p:cMediaNode>
            </p:video>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N report finds 90 per cent of disasters are weather-related">
            <a:extLst>
              <a:ext uri="{FF2B5EF4-FFF2-40B4-BE49-F238E27FC236}">
                <a16:creationId xmlns:a16="http://schemas.microsoft.com/office/drawing/2014/main" id="{A179E193-ACB5-5F83-A8D2-370EA08D7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403"/>
            <a:ext cx="12192000" cy="76997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099E7E-1E2A-F1A5-1A03-F7596B8E3A65}"/>
              </a:ext>
            </a:extLst>
          </p:cNvPr>
          <p:cNvSpPr txBox="1"/>
          <p:nvPr/>
        </p:nvSpPr>
        <p:spPr>
          <a:xfrm>
            <a:off x="6689557" y="16778"/>
            <a:ext cx="5245769" cy="5509200"/>
          </a:xfrm>
          <a:prstGeom prst="rect">
            <a:avLst/>
          </a:prstGeom>
          <a:noFill/>
        </p:spPr>
        <p:txBody>
          <a:bodyPr wrap="square" rtlCol="0">
            <a:spAutoFit/>
          </a:bodyPr>
          <a:lstStyle/>
          <a:p>
            <a:r>
              <a:rPr lang="en-IN" sz="6000" dirty="0">
                <a:solidFill>
                  <a:schemeClr val="bg1"/>
                </a:solidFill>
                <a:latin typeface="Times New Roman" panose="02020603050405020304" pitchFamily="18" charset="0"/>
                <a:cs typeface="Times New Roman" panose="02020603050405020304" pitchFamily="18" charset="0"/>
              </a:rPr>
              <a:t>Better Weather Predictions</a:t>
            </a:r>
          </a:p>
          <a:p>
            <a:endParaRPr lang="en-IN" sz="3600" dirty="0">
              <a:solidFill>
                <a:schemeClr val="bg1"/>
              </a:solidFill>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r>
              <a:rPr lang="en-IN" sz="2800" dirty="0">
                <a:solidFill>
                  <a:schemeClr val="bg1"/>
                </a:solidFill>
                <a:latin typeface="Times New Roman" panose="02020603050405020304" pitchFamily="18" charset="0"/>
                <a:cs typeface="Times New Roman" panose="02020603050405020304" pitchFamily="18" charset="0"/>
              </a:rPr>
              <a:t>Earlier Warnings</a:t>
            </a:r>
          </a:p>
          <a:p>
            <a:endParaRPr lang="en-IN" sz="2800" dirty="0">
              <a:solidFill>
                <a:schemeClr val="bg1"/>
              </a:solidFill>
              <a:latin typeface="Times New Roman" panose="02020603050405020304" pitchFamily="18" charset="0"/>
              <a:cs typeface="Times New Roman" panose="02020603050405020304" pitchFamily="18" charset="0"/>
            </a:endParaRPr>
          </a:p>
          <a:p>
            <a:r>
              <a:rPr lang="en-IN" sz="2800" dirty="0">
                <a:solidFill>
                  <a:schemeClr val="bg1"/>
                </a:solidFill>
                <a:latin typeface="Times New Roman" panose="02020603050405020304" pitchFamily="18" charset="0"/>
                <a:cs typeface="Times New Roman" panose="02020603050405020304" pitchFamily="18" charset="0"/>
              </a:rPr>
              <a:t>Google Deepmind – Graphcast</a:t>
            </a:r>
          </a:p>
          <a:p>
            <a:r>
              <a:rPr lang="en-IN" sz="2800" dirty="0">
                <a:solidFill>
                  <a:schemeClr val="bg1"/>
                </a:solidFill>
                <a:latin typeface="Times New Roman" panose="02020603050405020304" pitchFamily="18" charset="0"/>
                <a:cs typeface="Times New Roman" panose="02020603050405020304" pitchFamily="18" charset="0"/>
              </a:rPr>
              <a:t>ClimateAi</a:t>
            </a:r>
          </a:p>
          <a:p>
            <a:pPr marL="457200" indent="-457200">
              <a:buFont typeface="Arial" panose="020B0604020202020204" pitchFamily="34" charset="0"/>
              <a:buChar char="•"/>
            </a:pPr>
            <a:endParaRPr lang="en-IN"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00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D099E7E-1E2A-F1A5-1A03-F7596B8E3A65}"/>
              </a:ext>
            </a:extLst>
          </p:cNvPr>
          <p:cNvSpPr txBox="1"/>
          <p:nvPr/>
        </p:nvSpPr>
        <p:spPr>
          <a:xfrm>
            <a:off x="5929161" y="683394"/>
            <a:ext cx="5245769" cy="5201424"/>
          </a:xfrm>
          <a:prstGeom prst="rect">
            <a:avLst/>
          </a:prstGeom>
          <a:noFill/>
        </p:spPr>
        <p:txBody>
          <a:bodyPr wrap="square" rtlCol="0">
            <a:spAutoFit/>
          </a:bodyPr>
          <a:lstStyle/>
          <a:p>
            <a:r>
              <a:rPr lang="en-IN" sz="3600" dirty="0">
                <a:solidFill>
                  <a:schemeClr val="bg1"/>
                </a:solidFill>
                <a:latin typeface="Times New Roman" panose="02020603050405020304" pitchFamily="18" charset="0"/>
                <a:cs typeface="Times New Roman" panose="02020603050405020304" pitchFamily="18" charset="0"/>
              </a:rPr>
              <a:t>Better Weather Predictions</a:t>
            </a:r>
          </a:p>
          <a:p>
            <a:endParaRPr lang="en-IN" sz="3600" dirty="0">
              <a:solidFill>
                <a:schemeClr val="bg1"/>
              </a:solidFill>
              <a:latin typeface="Times New Roman" panose="02020603050405020304" pitchFamily="18" charset="0"/>
              <a:cs typeface="Times New Roman" panose="02020603050405020304" pitchFamily="18" charset="0"/>
            </a:endParaRPr>
          </a:p>
          <a:p>
            <a:endParaRPr lang="en-IN" sz="3600" dirty="0">
              <a:solidFill>
                <a:schemeClr val="bg1"/>
              </a:solidFill>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endParaRPr lang="en-IN" sz="28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Earlier Warnings</a:t>
            </a:r>
          </a:p>
          <a:p>
            <a:endParaRPr lang="en-IN" sz="280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Google Deepmind – Graphcast</a:t>
            </a:r>
          </a:p>
          <a:p>
            <a:pPr marL="457200" indent="-457200">
              <a:buFont typeface="Arial" panose="020B0604020202020204" pitchFamily="34" charset="0"/>
              <a:buChar char="•"/>
            </a:pPr>
            <a:r>
              <a:rPr lang="en-IN" sz="2800" dirty="0">
                <a:solidFill>
                  <a:schemeClr val="bg1"/>
                </a:solidFill>
                <a:latin typeface="Times New Roman" panose="02020603050405020304" pitchFamily="18" charset="0"/>
                <a:cs typeface="Times New Roman" panose="02020603050405020304" pitchFamily="18" charset="0"/>
              </a:rPr>
              <a:t>ClimateAi</a:t>
            </a:r>
          </a:p>
          <a:p>
            <a:pPr marL="457200" indent="-457200">
              <a:buFont typeface="Arial" panose="020B0604020202020204" pitchFamily="34" charset="0"/>
              <a:buChar char="•"/>
            </a:pPr>
            <a:endParaRPr lang="en-IN" sz="2800" dirty="0">
              <a:solidFill>
                <a:schemeClr val="bg1"/>
              </a:solidFill>
              <a:latin typeface="Times New Roman" panose="02020603050405020304" pitchFamily="18" charset="0"/>
              <a:cs typeface="Times New Roman" panose="02020603050405020304" pitchFamily="18" charset="0"/>
            </a:endParaRPr>
          </a:p>
        </p:txBody>
      </p:sp>
      <p:pic>
        <p:nvPicPr>
          <p:cNvPr id="4" name="Picture 2" descr="Google Data Center Wallpapers - Wallpaper Cave">
            <a:extLst>
              <a:ext uri="{FF2B5EF4-FFF2-40B4-BE49-F238E27FC236}">
                <a16:creationId xmlns:a16="http://schemas.microsoft.com/office/drawing/2014/main" id="{360CCEAF-F6C1-8E31-68D8-89A4EA6FE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3747"/>
            <a:ext cx="12191999" cy="74917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10A930-3F5C-2314-4572-356DBD61F2F8}"/>
              </a:ext>
            </a:extLst>
          </p:cNvPr>
          <p:cNvSpPr txBox="1"/>
          <p:nvPr/>
        </p:nvSpPr>
        <p:spPr>
          <a:xfrm>
            <a:off x="0" y="2268648"/>
            <a:ext cx="6837028" cy="769441"/>
          </a:xfrm>
          <a:prstGeom prst="rect">
            <a:avLst/>
          </a:prstGeom>
          <a:noFill/>
        </p:spPr>
        <p:txBody>
          <a:bodyPr wrap="square" rtlCol="0">
            <a:spAutoFit/>
          </a:bodyPr>
          <a:lstStyle/>
          <a:p>
            <a:r>
              <a:rPr lang="en-IN" sz="4400" dirty="0">
                <a:solidFill>
                  <a:schemeClr val="bg1"/>
                </a:solidFill>
                <a:latin typeface="Times New Roman" panose="02020603050405020304" pitchFamily="18" charset="0"/>
                <a:cs typeface="Times New Roman" panose="02020603050405020304" pitchFamily="18" charset="0"/>
              </a:rPr>
              <a:t>Developing Better Solutions</a:t>
            </a:r>
          </a:p>
        </p:txBody>
      </p:sp>
      <p:sp>
        <p:nvSpPr>
          <p:cNvPr id="7" name="TextBox 6">
            <a:extLst>
              <a:ext uri="{FF2B5EF4-FFF2-40B4-BE49-F238E27FC236}">
                <a16:creationId xmlns:a16="http://schemas.microsoft.com/office/drawing/2014/main" id="{96DD1228-E9A1-A078-2CDC-858479E05970}"/>
              </a:ext>
            </a:extLst>
          </p:cNvPr>
          <p:cNvSpPr txBox="1"/>
          <p:nvPr/>
        </p:nvSpPr>
        <p:spPr>
          <a:xfrm>
            <a:off x="0" y="3541692"/>
            <a:ext cx="5872294" cy="1323439"/>
          </a:xfrm>
          <a:prstGeom prst="rect">
            <a:avLst/>
          </a:prstGeom>
          <a:noFill/>
        </p:spPr>
        <p:txBody>
          <a:bodyPr wrap="square" rtlCol="0">
            <a:spAutoFit/>
          </a:bodyPr>
          <a:lstStyle/>
          <a:p>
            <a:r>
              <a:rPr lang="en-IN" sz="2000" dirty="0">
                <a:solidFill>
                  <a:schemeClr val="bg1"/>
                </a:solidFill>
                <a:latin typeface="Times New Roman" panose="02020603050405020304" pitchFamily="18" charset="0"/>
                <a:cs typeface="Times New Roman" panose="02020603050405020304" pitchFamily="18" charset="0"/>
              </a:rPr>
              <a:t>By using info provided by machine learning algorithms google was able to cut the amount of energy it used at its data centres by 15%. Similar insights can help other companies reduce their Carbon footprint </a:t>
            </a:r>
          </a:p>
        </p:txBody>
      </p:sp>
    </p:spTree>
    <p:extLst>
      <p:ext uri="{BB962C8B-B14F-4D97-AF65-F5344CB8AC3E}">
        <p14:creationId xmlns:p14="http://schemas.microsoft.com/office/powerpoint/2010/main" val="29542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par>
                                <p:cTn id="12" presetID="2" presetClass="entr" presetSubtype="3"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2000" fill="hold"/>
                                        <p:tgtEl>
                                          <p:spTgt spid="5"/>
                                        </p:tgtEl>
                                        <p:attrNameLst>
                                          <p:attrName>ppt_x</p:attrName>
                                        </p:attrNameLst>
                                      </p:cBhvr>
                                      <p:tavLst>
                                        <p:tav tm="0">
                                          <p:val>
                                            <p:strVal val="1+#ppt_w/2"/>
                                          </p:val>
                                        </p:tav>
                                        <p:tav tm="100000">
                                          <p:val>
                                            <p:strVal val="#ppt_x"/>
                                          </p:val>
                                        </p:tav>
                                      </p:tavLst>
                                    </p:anim>
                                    <p:anim calcmode="lin" valueType="num">
                                      <p:cBhvr additive="base">
                                        <p:cTn id="15" dur="2000" fill="hold"/>
                                        <p:tgtEl>
                                          <p:spTgt spid="5"/>
                                        </p:tgtEl>
                                        <p:attrNameLst>
                                          <p:attrName>ppt_y</p:attrName>
                                        </p:attrNameLst>
                                      </p:cBhvr>
                                      <p:tavLst>
                                        <p:tav tm="0">
                                          <p:val>
                                            <p:strVal val="0-#ppt_h/2"/>
                                          </p:val>
                                        </p:tav>
                                        <p:tav tm="100000">
                                          <p:val>
                                            <p:strVal val="#ppt_y"/>
                                          </p:val>
                                        </p:tav>
                                      </p:tavLst>
                                    </p:anim>
                                  </p:childTnLst>
                                </p:cTn>
                              </p:par>
                              <p:par>
                                <p:cTn id="16" presetID="2" presetClass="entr" presetSubtype="6"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2000" fill="hold"/>
                                        <p:tgtEl>
                                          <p:spTgt spid="7"/>
                                        </p:tgtEl>
                                        <p:attrNameLst>
                                          <p:attrName>ppt_x</p:attrName>
                                        </p:attrNameLst>
                                      </p:cBhvr>
                                      <p:tavLst>
                                        <p:tav tm="0">
                                          <p:val>
                                            <p:strVal val="1+#ppt_w/2"/>
                                          </p:val>
                                        </p:tav>
                                        <p:tav tm="100000">
                                          <p:val>
                                            <p:strVal val="#ppt_x"/>
                                          </p:val>
                                        </p:tav>
                                      </p:tavLst>
                                    </p:anim>
                                    <p:anim calcmode="lin" valueType="num">
                                      <p:cBhvr additive="base">
                                        <p:cTn id="19" dur="2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urging Seas: Sea level rise analysis by Climate Central">
            <a:extLst>
              <a:ext uri="{FF2B5EF4-FFF2-40B4-BE49-F238E27FC236}">
                <a16:creationId xmlns:a16="http://schemas.microsoft.com/office/drawing/2014/main" id="{A7407DCF-9F5E-B7CC-39F7-8C0BF56A3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4" y="0"/>
            <a:ext cx="12191999" cy="77982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3C48EBE-7169-EA91-F323-819FD16F689E}"/>
              </a:ext>
            </a:extLst>
          </p:cNvPr>
          <p:cNvSpPr txBox="1"/>
          <p:nvPr/>
        </p:nvSpPr>
        <p:spPr>
          <a:xfrm>
            <a:off x="6811477" y="203569"/>
            <a:ext cx="5380522" cy="646331"/>
          </a:xfrm>
          <a:prstGeom prst="rect">
            <a:avLst/>
          </a:prstGeom>
          <a:noFill/>
        </p:spPr>
        <p:txBody>
          <a:bodyPr wrap="square" rtlCol="0">
            <a:spAutoFit/>
          </a:bodyPr>
          <a:lstStyle/>
          <a:p>
            <a:r>
              <a:rPr lang="en-IN" sz="3600" dirty="0">
                <a:solidFill>
                  <a:schemeClr val="bg1"/>
                </a:solidFill>
                <a:latin typeface="Times New Roman" panose="02020603050405020304" pitchFamily="18" charset="0"/>
                <a:cs typeface="Times New Roman" panose="02020603050405020304" pitchFamily="18" charset="0"/>
              </a:rPr>
              <a:t>Effects of Extreme Weather</a:t>
            </a:r>
          </a:p>
        </p:txBody>
      </p:sp>
      <p:sp>
        <p:nvSpPr>
          <p:cNvPr id="3" name="TextBox 2">
            <a:extLst>
              <a:ext uri="{FF2B5EF4-FFF2-40B4-BE49-F238E27FC236}">
                <a16:creationId xmlns:a16="http://schemas.microsoft.com/office/drawing/2014/main" id="{4AAA7A81-3E00-1622-9F9B-CDC3FDD4801B}"/>
              </a:ext>
            </a:extLst>
          </p:cNvPr>
          <p:cNvSpPr txBox="1"/>
          <p:nvPr/>
        </p:nvSpPr>
        <p:spPr>
          <a:xfrm>
            <a:off x="7353701" y="1682514"/>
            <a:ext cx="4494998" cy="1938992"/>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Monetary Institute for Learning Algorithms (MILA)</a:t>
            </a:r>
          </a:p>
          <a:p>
            <a:r>
              <a:rPr lang="en-IN" sz="2400" dirty="0">
                <a:solidFill>
                  <a:schemeClr val="bg1"/>
                </a:solidFill>
                <a:latin typeface="Times New Roman" panose="02020603050405020304" pitchFamily="18" charset="0"/>
                <a:cs typeface="Times New Roman" panose="02020603050405020304" pitchFamily="18" charset="0"/>
              </a:rPr>
              <a:t>Microsoft, Conscient Labs used GANs </a:t>
            </a:r>
            <a:r>
              <a:rPr lang="en-IN" sz="2400" dirty="0">
                <a:solidFill>
                  <a:schemeClr val="bg1"/>
                </a:solidFill>
                <a:latin typeface="Times New Roman" panose="02020603050405020304" pitchFamily="18" charset="0"/>
                <a:cs typeface="Times New Roman" panose="02020603050405020304" pitchFamily="18" charset="0"/>
                <a:sym typeface="Wingdings" panose="05000000000000000000" pitchFamily="2" charset="2"/>
              </a:rPr>
              <a:t> What homes are going to look after damage by sea</a:t>
            </a:r>
            <a:endParaRPr lang="en-IN" sz="2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885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000" fill="hold"/>
                                        <p:tgtEl>
                                          <p:spTgt spid="3"/>
                                        </p:tgtEl>
                                        <p:attrNameLst>
                                          <p:attrName>ppt_x</p:attrName>
                                        </p:attrNameLst>
                                      </p:cBhvr>
                                      <p:tavLst>
                                        <p:tav tm="0">
                                          <p:val>
                                            <p:strVal val="#ppt_x"/>
                                          </p:val>
                                        </p:tav>
                                        <p:tav tm="100000">
                                          <p:val>
                                            <p:strVal val="#ppt_x"/>
                                          </p:val>
                                        </p:tav>
                                      </p:tavLst>
                                    </p:anim>
                                    <p:anim calcmode="lin" valueType="num">
                                      <p:cBhvr additive="base">
                                        <p:cTn id="8" dur="20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0" fill="hold"/>
                                        <p:tgtEl>
                                          <p:spTgt spid="2"/>
                                        </p:tgtEl>
                                        <p:attrNameLst>
                                          <p:attrName>ppt_x</p:attrName>
                                        </p:attrNameLst>
                                      </p:cBhvr>
                                      <p:tavLst>
                                        <p:tav tm="0">
                                          <p:val>
                                            <p:strVal val="0-#ppt_w/2"/>
                                          </p:val>
                                        </p:tav>
                                        <p:tav tm="100000">
                                          <p:val>
                                            <p:strVal val="#ppt_x"/>
                                          </p:val>
                                        </p:tav>
                                      </p:tavLst>
                                    </p:anim>
                                    <p:anim calcmode="lin" valueType="num">
                                      <p:cBhvr additive="base">
                                        <p:cTn id="12" dur="2000" fill="hold"/>
                                        <p:tgtEl>
                                          <p:spTgt spid="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Global Energy-related Emissions: Global energy-related CO2 emissions edged  up to record high in 2022, ET Auto">
            <a:extLst>
              <a:ext uri="{FF2B5EF4-FFF2-40B4-BE49-F238E27FC236}">
                <a16:creationId xmlns:a16="http://schemas.microsoft.com/office/drawing/2014/main" id="{B5FDB73A-03D0-E912-7D92-A3AE09BA16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89" y="0"/>
            <a:ext cx="12266289" cy="6857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438E75A-18D1-E365-CC66-FA0A94D68B04}"/>
              </a:ext>
            </a:extLst>
          </p:cNvPr>
          <p:cNvPicPr>
            <a:picLocks noChangeAspect="1"/>
          </p:cNvPicPr>
          <p:nvPr/>
        </p:nvPicPr>
        <p:blipFill>
          <a:blip r:embed="rId3"/>
          <a:stretch>
            <a:fillRect/>
          </a:stretch>
        </p:blipFill>
        <p:spPr>
          <a:xfrm>
            <a:off x="5275006" y="506175"/>
            <a:ext cx="6781322" cy="5845648"/>
          </a:xfrm>
          <a:prstGeom prst="rect">
            <a:avLst/>
          </a:prstGeom>
        </p:spPr>
      </p:pic>
      <p:sp>
        <p:nvSpPr>
          <p:cNvPr id="6" name="TextBox 5">
            <a:extLst>
              <a:ext uri="{FF2B5EF4-FFF2-40B4-BE49-F238E27FC236}">
                <a16:creationId xmlns:a16="http://schemas.microsoft.com/office/drawing/2014/main" id="{F2CE975F-23A9-4A2D-0ECF-DC2D5613DF3F}"/>
              </a:ext>
            </a:extLst>
          </p:cNvPr>
          <p:cNvSpPr txBox="1"/>
          <p:nvPr/>
        </p:nvSpPr>
        <p:spPr>
          <a:xfrm>
            <a:off x="0" y="404262"/>
            <a:ext cx="4446872" cy="923330"/>
          </a:xfrm>
          <a:prstGeom prst="rect">
            <a:avLst/>
          </a:prstGeom>
          <a:noFill/>
        </p:spPr>
        <p:txBody>
          <a:bodyPr wrap="square" rtlCol="0">
            <a:spAutoFit/>
          </a:bodyPr>
          <a:lstStyle/>
          <a:p>
            <a:r>
              <a:rPr lang="en-IN" sz="5400" dirty="0">
                <a:latin typeface="Times New Roman" panose="02020603050405020304" pitchFamily="18" charset="0"/>
                <a:cs typeface="Times New Roman" panose="02020603050405020304" pitchFamily="18" charset="0"/>
              </a:rPr>
              <a:t>SIDE EFFECT</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1594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9E9745C4-C0BB-B7ED-8570-6AC83665EB29}"/>
              </a:ext>
            </a:extLst>
          </p:cNvPr>
          <p:cNvSpPr txBox="1"/>
          <p:nvPr/>
        </p:nvSpPr>
        <p:spPr>
          <a:xfrm>
            <a:off x="0" y="355600"/>
            <a:ext cx="6299200" cy="3939540"/>
          </a:xfrm>
          <a:prstGeom prst="rect">
            <a:avLst/>
          </a:prstGeom>
          <a:noFill/>
        </p:spPr>
        <p:txBody>
          <a:bodyPr wrap="square" rtlCol="0">
            <a:spAutoFit/>
          </a:bodyPr>
          <a:lstStyle/>
          <a:p>
            <a:r>
              <a:rPr lang="en-IN" sz="5400" b="1" dirty="0">
                <a:solidFill>
                  <a:schemeClr val="bg1"/>
                </a:solidFill>
                <a:latin typeface="Goudy Stout" panose="0202090407030B020401" pitchFamily="18" charset="0"/>
              </a:rPr>
              <a:t>What Is Climate Change?</a:t>
            </a:r>
          </a:p>
          <a:p>
            <a:endParaRPr lang="en-IN" sz="8800" dirty="0">
              <a:solidFill>
                <a:schemeClr val="bg1"/>
              </a:solidFill>
              <a:latin typeface="Goudy Stout" panose="0202090407030B020401" pitchFamily="18" charset="0"/>
            </a:endParaRPr>
          </a:p>
        </p:txBody>
      </p:sp>
      <p:pic>
        <p:nvPicPr>
          <p:cNvPr id="3" name="Picture 2">
            <a:extLst>
              <a:ext uri="{FF2B5EF4-FFF2-40B4-BE49-F238E27FC236}">
                <a16:creationId xmlns:a16="http://schemas.microsoft.com/office/drawing/2014/main" id="{2A9E604F-7C60-3B94-3A40-4FFA8D94B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25"/>
            <a:ext cx="12192000" cy="6858000"/>
          </a:xfrm>
          <a:prstGeom prst="rect">
            <a:avLst/>
          </a:prstGeom>
        </p:spPr>
      </p:pic>
      <p:sp>
        <p:nvSpPr>
          <p:cNvPr id="4" name="TextBox 3">
            <a:extLst>
              <a:ext uri="{FF2B5EF4-FFF2-40B4-BE49-F238E27FC236}">
                <a16:creationId xmlns:a16="http://schemas.microsoft.com/office/drawing/2014/main" id="{A0F35154-5945-B4FE-0179-B61AE46DEC0D}"/>
              </a:ext>
            </a:extLst>
          </p:cNvPr>
          <p:cNvSpPr txBox="1"/>
          <p:nvPr/>
        </p:nvSpPr>
        <p:spPr>
          <a:xfrm>
            <a:off x="152400" y="508000"/>
            <a:ext cx="4814236" cy="4339650"/>
          </a:xfrm>
          <a:prstGeom prst="rect">
            <a:avLst/>
          </a:prstGeom>
          <a:noFill/>
        </p:spPr>
        <p:txBody>
          <a:bodyPr wrap="square" rtlCol="0">
            <a:spAutoFit/>
          </a:bodyPr>
          <a:lstStyle/>
          <a:p>
            <a:r>
              <a:rPr lang="en-IN" sz="6000" b="1" dirty="0">
                <a:solidFill>
                  <a:schemeClr val="bg1"/>
                </a:solidFill>
                <a:latin typeface="Goudy Stout" panose="0202090407030B020401" pitchFamily="18" charset="0"/>
              </a:rPr>
              <a:t>What </a:t>
            </a:r>
          </a:p>
          <a:p>
            <a:r>
              <a:rPr lang="en-IN" sz="6000" b="1" dirty="0">
                <a:solidFill>
                  <a:schemeClr val="bg1"/>
                </a:solidFill>
                <a:latin typeface="Goudy Stout" panose="0202090407030B020401" pitchFamily="18" charset="0"/>
              </a:rPr>
              <a:t>Is </a:t>
            </a:r>
          </a:p>
          <a:p>
            <a:r>
              <a:rPr lang="en-IN" sz="6000" b="1" dirty="0">
                <a:solidFill>
                  <a:schemeClr val="bg1"/>
                </a:solidFill>
                <a:latin typeface="Goudy Stout" panose="0202090407030B020401" pitchFamily="18" charset="0"/>
              </a:rPr>
              <a:t>AI?</a:t>
            </a:r>
          </a:p>
          <a:p>
            <a:endParaRPr lang="en-IN" sz="9600" dirty="0">
              <a:solidFill>
                <a:schemeClr val="bg1"/>
              </a:solidFill>
              <a:latin typeface="Goudy Stout" panose="0202090407030B020401" pitchFamily="18" charset="0"/>
            </a:endParaRPr>
          </a:p>
        </p:txBody>
      </p:sp>
    </p:spTree>
    <p:extLst>
      <p:ext uri="{BB962C8B-B14F-4D97-AF65-F5344CB8AC3E}">
        <p14:creationId xmlns:p14="http://schemas.microsoft.com/office/powerpoint/2010/main" val="238833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0-#ppt_h/2"/>
                                          </p:val>
                                        </p:tav>
                                        <p:tav tm="100000">
                                          <p:val>
                                            <p:strVal val="#ppt_y"/>
                                          </p:val>
                                        </p:tav>
                                      </p:tavLst>
                                    </p:anim>
                                  </p:childTnLst>
                                </p:cTn>
                              </p:par>
                              <p:par>
                                <p:cTn id="14" presetID="2" presetClass="entr" presetSubtype="6" decel="10000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2000" fill="hold"/>
                                        <p:tgtEl>
                                          <p:spTgt spid="4"/>
                                        </p:tgtEl>
                                        <p:attrNameLst>
                                          <p:attrName>ppt_x</p:attrName>
                                        </p:attrNameLst>
                                      </p:cBhvr>
                                      <p:tavLst>
                                        <p:tav tm="0">
                                          <p:val>
                                            <p:strVal val="1+#ppt_w/2"/>
                                          </p:val>
                                        </p:tav>
                                        <p:tav tm="100000">
                                          <p:val>
                                            <p:strVal val="#ppt_x"/>
                                          </p:val>
                                        </p:tav>
                                      </p:tavLst>
                                    </p:anim>
                                    <p:anim calcmode="lin" valueType="num">
                                      <p:cBhvr additive="base">
                                        <p:cTn id="17" dur="2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DBC2EEC-534E-51EE-EA72-F79FD056F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TextBox 15">
            <a:extLst>
              <a:ext uri="{FF2B5EF4-FFF2-40B4-BE49-F238E27FC236}">
                <a16:creationId xmlns:a16="http://schemas.microsoft.com/office/drawing/2014/main" id="{9E9745C4-C0BB-B7ED-8570-6AC83665EB29}"/>
              </a:ext>
            </a:extLst>
          </p:cNvPr>
          <p:cNvSpPr txBox="1"/>
          <p:nvPr/>
        </p:nvSpPr>
        <p:spPr>
          <a:xfrm>
            <a:off x="0" y="355600"/>
            <a:ext cx="6299200" cy="3939540"/>
          </a:xfrm>
          <a:prstGeom prst="rect">
            <a:avLst/>
          </a:prstGeom>
          <a:noFill/>
        </p:spPr>
        <p:txBody>
          <a:bodyPr wrap="square" rtlCol="0">
            <a:spAutoFit/>
          </a:bodyPr>
          <a:lstStyle/>
          <a:p>
            <a:r>
              <a:rPr lang="en-IN" sz="5400" b="1" dirty="0">
                <a:solidFill>
                  <a:schemeClr val="bg1"/>
                </a:solidFill>
                <a:latin typeface="Goudy Stout" panose="0202090407030B020401" pitchFamily="18" charset="0"/>
              </a:rPr>
              <a:t>What Is Climate Change?</a:t>
            </a:r>
          </a:p>
          <a:p>
            <a:endParaRPr lang="en-IN" sz="8800" dirty="0">
              <a:solidFill>
                <a:schemeClr val="bg1"/>
              </a:solidFill>
              <a:latin typeface="Goudy Stout" panose="0202090407030B020401" pitchFamily="18" charset="0"/>
            </a:endParaRPr>
          </a:p>
        </p:txBody>
      </p:sp>
      <p:sp>
        <p:nvSpPr>
          <p:cNvPr id="17" name="TextBox 16">
            <a:extLst>
              <a:ext uri="{FF2B5EF4-FFF2-40B4-BE49-F238E27FC236}">
                <a16:creationId xmlns:a16="http://schemas.microsoft.com/office/drawing/2014/main" id="{2C2D6849-23FC-1F47-1F39-2C99670DEF73}"/>
              </a:ext>
            </a:extLst>
          </p:cNvPr>
          <p:cNvSpPr txBox="1"/>
          <p:nvPr/>
        </p:nvSpPr>
        <p:spPr>
          <a:xfrm>
            <a:off x="228332" y="5302071"/>
            <a:ext cx="5842535" cy="1200329"/>
          </a:xfrm>
          <a:prstGeom prst="rect">
            <a:avLst/>
          </a:prstGeom>
          <a:noFill/>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Canadian wildfires that spread smoke all the way to the U.S. and even across the pond to Paris. It is expected that 2024 will continue to be exceptionally warm, seeing as 2023 broke multiple temperature records worldwide.</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1DD60728-206F-9ED1-D069-8718827D6A68}"/>
              </a:ext>
            </a:extLst>
          </p:cNvPr>
          <p:cNvSpPr txBox="1"/>
          <p:nvPr/>
        </p:nvSpPr>
        <p:spPr>
          <a:xfrm>
            <a:off x="6096000" y="3321278"/>
            <a:ext cx="5842535" cy="1477328"/>
          </a:xfrm>
          <a:prstGeom prst="rect">
            <a:avLst/>
          </a:prstGeom>
          <a:noFill/>
        </p:spPr>
        <p:txBody>
          <a:bodyPr wrap="square" rtlCol="0">
            <a:spAutoFit/>
          </a:bodyPr>
          <a:lstStyle/>
          <a:p>
            <a:pPr algn="just"/>
            <a:r>
              <a:rPr lang="en-US" dirty="0">
                <a:solidFill>
                  <a:schemeClr val="bg1"/>
                </a:solidFill>
                <a:latin typeface="Times New Roman" panose="02020603050405020304" pitchFamily="18" charset="0"/>
                <a:cs typeface="Times New Roman" panose="02020603050405020304" pitchFamily="18" charset="0"/>
              </a:rPr>
              <a:t>Climate change in 2024 and the years to come is only expected to get worse. For example, there is a 93% chance that one of the years between 2022 and 2026 will be the warmest year to date; breaking the previous record held by 2016</a:t>
            </a:r>
            <a:endParaRPr lang="en-IN"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006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1+#ppt_w/2"/>
                                          </p:val>
                                        </p:tav>
                                        <p:tav tm="100000">
                                          <p:val>
                                            <p:strVal val="#ppt_x"/>
                                          </p:val>
                                        </p:tav>
                                      </p:tavLst>
                                    </p:anim>
                                    <p:anim calcmode="lin" valueType="num">
                                      <p:cBhvr additive="base">
                                        <p:cTn id="8" dur="2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9" decel="10000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000" fill="hold"/>
                                        <p:tgtEl>
                                          <p:spTgt spid="15"/>
                                        </p:tgtEl>
                                        <p:attrNameLst>
                                          <p:attrName>ppt_x</p:attrName>
                                        </p:attrNameLst>
                                      </p:cBhvr>
                                      <p:tavLst>
                                        <p:tav tm="0">
                                          <p:val>
                                            <p:strVal val="0-#ppt_w/2"/>
                                          </p:val>
                                        </p:tav>
                                        <p:tav tm="100000">
                                          <p:val>
                                            <p:strVal val="#ppt_x"/>
                                          </p:val>
                                        </p:tav>
                                      </p:tavLst>
                                    </p:anim>
                                    <p:anim calcmode="lin" valueType="num">
                                      <p:cBhvr additive="base">
                                        <p:cTn id="12" dur="20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000" fill="hold"/>
                                        <p:tgtEl>
                                          <p:spTgt spid="18"/>
                                        </p:tgtEl>
                                        <p:attrNameLst>
                                          <p:attrName>ppt_x</p:attrName>
                                        </p:attrNameLst>
                                      </p:cBhvr>
                                      <p:tavLst>
                                        <p:tav tm="0">
                                          <p:val>
                                            <p:strVal val="1+#ppt_w/2"/>
                                          </p:val>
                                        </p:tav>
                                        <p:tav tm="100000">
                                          <p:val>
                                            <p:strVal val="#ppt_x"/>
                                          </p:val>
                                        </p:tav>
                                      </p:tavLst>
                                    </p:anim>
                                    <p:anim calcmode="lin" valueType="num">
                                      <p:cBhvr additive="base">
                                        <p:cTn id="16" dur="2000" fill="hold"/>
                                        <p:tgtEl>
                                          <p:spTgt spid="18"/>
                                        </p:tgtEl>
                                        <p:attrNameLst>
                                          <p:attrName>ppt_y</p:attrName>
                                        </p:attrNameLst>
                                      </p:cBhvr>
                                      <p:tavLst>
                                        <p:tav tm="0">
                                          <p:val>
                                            <p:strVal val="#ppt_y"/>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000" fill="hold"/>
                                        <p:tgtEl>
                                          <p:spTgt spid="17"/>
                                        </p:tgtEl>
                                        <p:attrNameLst>
                                          <p:attrName>ppt_x</p:attrName>
                                        </p:attrNameLst>
                                      </p:cBhvr>
                                      <p:tavLst>
                                        <p:tav tm="0">
                                          <p:val>
                                            <p:strVal val="0-#ppt_w/2"/>
                                          </p:val>
                                        </p:tav>
                                        <p:tav tm="100000">
                                          <p:val>
                                            <p:strVal val="#ppt_x"/>
                                          </p:val>
                                        </p:tav>
                                      </p:tavLst>
                                    </p:anim>
                                    <p:anim calcmode="lin" valueType="num">
                                      <p:cBhvr additive="base">
                                        <p:cTn id="20" dur="2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y and How: Big Data - CPA Practice Advisor">
            <a:extLst>
              <a:ext uri="{FF2B5EF4-FFF2-40B4-BE49-F238E27FC236}">
                <a16:creationId xmlns:a16="http://schemas.microsoft.com/office/drawing/2014/main" id="{9E498624-038F-385F-1FC4-0C09517049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B6F75A-8A15-9AEA-8C1A-40FDE3640534}"/>
              </a:ext>
            </a:extLst>
          </p:cNvPr>
          <p:cNvSpPr txBox="1"/>
          <p:nvPr/>
        </p:nvSpPr>
        <p:spPr>
          <a:xfrm>
            <a:off x="0" y="172720"/>
            <a:ext cx="6299200" cy="1569660"/>
          </a:xfrm>
          <a:prstGeom prst="rect">
            <a:avLst/>
          </a:prstGeom>
          <a:noFill/>
        </p:spPr>
        <p:txBody>
          <a:bodyPr wrap="square" rtlCol="0">
            <a:spAutoFit/>
          </a:bodyPr>
          <a:lstStyle/>
          <a:p>
            <a:r>
              <a:rPr lang="en-IN" sz="4800" b="1" dirty="0">
                <a:solidFill>
                  <a:schemeClr val="bg1">
                    <a:lumMod val="95000"/>
                  </a:schemeClr>
                </a:solidFill>
                <a:latin typeface="Goudy Stout" panose="0202090407030B020401" pitchFamily="18" charset="0"/>
              </a:rPr>
              <a:t>Data and dataset</a:t>
            </a:r>
            <a:endParaRPr lang="en-IN" sz="8000" dirty="0">
              <a:solidFill>
                <a:schemeClr val="bg1">
                  <a:lumMod val="95000"/>
                </a:schemeClr>
              </a:solidFill>
              <a:latin typeface="Goudy Stout" panose="0202090407030B020401" pitchFamily="18" charset="0"/>
            </a:endParaRPr>
          </a:p>
        </p:txBody>
      </p:sp>
      <p:sp>
        <p:nvSpPr>
          <p:cNvPr id="5" name="TextBox 4">
            <a:extLst>
              <a:ext uri="{FF2B5EF4-FFF2-40B4-BE49-F238E27FC236}">
                <a16:creationId xmlns:a16="http://schemas.microsoft.com/office/drawing/2014/main" id="{166F70A1-C289-AD9B-DBF7-7AA89C4D8211}"/>
              </a:ext>
            </a:extLst>
          </p:cNvPr>
          <p:cNvSpPr txBox="1"/>
          <p:nvPr/>
        </p:nvSpPr>
        <p:spPr>
          <a:xfrm>
            <a:off x="0" y="2002055"/>
            <a:ext cx="3070459" cy="461665"/>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Collection of examples</a:t>
            </a:r>
          </a:p>
        </p:txBody>
      </p:sp>
      <p:sp>
        <p:nvSpPr>
          <p:cNvPr id="6" name="TextBox 5">
            <a:extLst>
              <a:ext uri="{FF2B5EF4-FFF2-40B4-BE49-F238E27FC236}">
                <a16:creationId xmlns:a16="http://schemas.microsoft.com/office/drawing/2014/main" id="{F7C3FD07-58D1-EC6A-9AB0-EBBACCCD041E}"/>
              </a:ext>
            </a:extLst>
          </p:cNvPr>
          <p:cNvSpPr txBox="1"/>
          <p:nvPr/>
        </p:nvSpPr>
        <p:spPr>
          <a:xfrm>
            <a:off x="0" y="2396864"/>
            <a:ext cx="4042611" cy="1569660"/>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An essential part of Machine Learning</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2400" dirty="0">
                <a:solidFill>
                  <a:schemeClr val="bg1"/>
                </a:solidFill>
                <a:latin typeface="Times New Roman" panose="02020603050405020304" pitchFamily="18" charset="0"/>
                <a:cs typeface="Times New Roman" panose="02020603050405020304" pitchFamily="18" charset="0"/>
              </a:rPr>
              <a:t>Data analysis</a:t>
            </a:r>
          </a:p>
        </p:txBody>
      </p:sp>
      <p:pic>
        <p:nvPicPr>
          <p:cNvPr id="8" name="Picture 7">
            <a:extLst>
              <a:ext uri="{FF2B5EF4-FFF2-40B4-BE49-F238E27FC236}">
                <a16:creationId xmlns:a16="http://schemas.microsoft.com/office/drawing/2014/main" id="{FE90CD16-3A0C-4D61-C3C2-DDC2A5D633A9}"/>
              </a:ext>
            </a:extLst>
          </p:cNvPr>
          <p:cNvPicPr>
            <a:picLocks noChangeAspect="1"/>
          </p:cNvPicPr>
          <p:nvPr/>
        </p:nvPicPr>
        <p:blipFill>
          <a:blip r:embed="rId3"/>
          <a:stretch>
            <a:fillRect/>
          </a:stretch>
        </p:blipFill>
        <p:spPr>
          <a:xfrm>
            <a:off x="5958039" y="1212744"/>
            <a:ext cx="6121668" cy="5462527"/>
          </a:xfrm>
          <a:prstGeom prst="rect">
            <a:avLst/>
          </a:prstGeom>
        </p:spPr>
      </p:pic>
    </p:spTree>
    <p:extLst>
      <p:ext uri="{BB962C8B-B14F-4D97-AF65-F5344CB8AC3E}">
        <p14:creationId xmlns:p14="http://schemas.microsoft.com/office/powerpoint/2010/main" val="1817883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6"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000" fill="hold"/>
                                        <p:tgtEl>
                                          <p:spTgt spid="8"/>
                                        </p:tgtEl>
                                        <p:attrNameLst>
                                          <p:attrName>ppt_x</p:attrName>
                                        </p:attrNameLst>
                                      </p:cBhvr>
                                      <p:tavLst>
                                        <p:tav tm="0">
                                          <p:val>
                                            <p:strVal val="1+#ppt_w/2"/>
                                          </p:val>
                                        </p:tav>
                                        <p:tav tm="100000">
                                          <p:val>
                                            <p:strVal val="#ppt_x"/>
                                          </p:val>
                                        </p:tav>
                                      </p:tavLst>
                                    </p:anim>
                                    <p:anim calcmode="lin" valueType="num">
                                      <p:cBhvr additive="base">
                                        <p:cTn id="12" dur="2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3"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000" fill="hold"/>
                                        <p:tgtEl>
                                          <p:spTgt spid="5"/>
                                        </p:tgtEl>
                                        <p:attrNameLst>
                                          <p:attrName>ppt_x</p:attrName>
                                        </p:attrNameLst>
                                      </p:cBhvr>
                                      <p:tavLst>
                                        <p:tav tm="0">
                                          <p:val>
                                            <p:strVal val="1+#ppt_w/2"/>
                                          </p:val>
                                        </p:tav>
                                        <p:tav tm="100000">
                                          <p:val>
                                            <p:strVal val="#ppt_x"/>
                                          </p:val>
                                        </p:tav>
                                      </p:tavLst>
                                    </p:anim>
                                    <p:anim calcmode="lin" valueType="num">
                                      <p:cBhvr additive="base">
                                        <p:cTn id="16" dur="20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2000" fill="hold"/>
                                        <p:tgtEl>
                                          <p:spTgt spid="6"/>
                                        </p:tgtEl>
                                        <p:attrNameLst>
                                          <p:attrName>ppt_x</p:attrName>
                                        </p:attrNameLst>
                                      </p:cBhvr>
                                      <p:tavLst>
                                        <p:tav tm="0">
                                          <p:val>
                                            <p:strVal val="0-#ppt_w/2"/>
                                          </p:val>
                                        </p:tav>
                                        <p:tav tm="100000">
                                          <p:val>
                                            <p:strVal val="#ppt_x"/>
                                          </p:val>
                                        </p:tav>
                                      </p:tavLst>
                                    </p:anim>
                                    <p:anim calcmode="lin" valueType="num">
                                      <p:cBhvr additive="base">
                                        <p:cTn id="20"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se Cases for Supervised Machine Learning | Emeritus India">
            <a:extLst>
              <a:ext uri="{FF2B5EF4-FFF2-40B4-BE49-F238E27FC236}">
                <a16:creationId xmlns:a16="http://schemas.microsoft.com/office/drawing/2014/main" id="{DBB49350-4E98-2217-8BB1-FD09BE44C7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25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CA1E39-621D-7E86-847C-520D1B0A8AD5}"/>
              </a:ext>
            </a:extLst>
          </p:cNvPr>
          <p:cNvSpPr txBox="1"/>
          <p:nvPr/>
        </p:nvSpPr>
        <p:spPr>
          <a:xfrm>
            <a:off x="182880" y="202131"/>
            <a:ext cx="3590223" cy="2677656"/>
          </a:xfrm>
          <a:prstGeom prst="rect">
            <a:avLst/>
          </a:prstGeom>
          <a:noFill/>
        </p:spPr>
        <p:txBody>
          <a:bodyPr wrap="square" rtlCol="0">
            <a:spAutoFit/>
          </a:bodyPr>
          <a:lstStyle/>
          <a:p>
            <a:r>
              <a:rPr lang="en-IN" sz="2400" dirty="0">
                <a:solidFill>
                  <a:schemeClr val="bg1"/>
                </a:solidFill>
                <a:latin typeface="Times New Roman" panose="02020603050405020304" pitchFamily="18" charset="0"/>
                <a:cs typeface="Times New Roman" panose="02020603050405020304" pitchFamily="18" charset="0"/>
              </a:rPr>
              <a:t>A program that trains the predictive model from input data</a:t>
            </a:r>
          </a:p>
          <a:p>
            <a:endParaRPr lang="en-IN" sz="2400" dirty="0">
              <a:solidFill>
                <a:schemeClr val="bg1"/>
              </a:solidFill>
              <a:latin typeface="Times New Roman" panose="02020603050405020304" pitchFamily="18" charset="0"/>
              <a:cs typeface="Times New Roman" panose="02020603050405020304" pitchFamily="18" charset="0"/>
            </a:endParaRPr>
          </a:p>
          <a:p>
            <a:r>
              <a:rPr lang="en-IN" sz="2400" dirty="0">
                <a:solidFill>
                  <a:schemeClr val="bg1"/>
                </a:solidFill>
                <a:latin typeface="Times New Roman" panose="02020603050405020304" pitchFamily="18" charset="0"/>
                <a:cs typeface="Times New Roman" panose="02020603050405020304" pitchFamily="18" charset="0"/>
              </a:rPr>
              <a:t>The system uses a learned model to make useful predictions from new data</a:t>
            </a:r>
          </a:p>
        </p:txBody>
      </p:sp>
      <p:pic>
        <p:nvPicPr>
          <p:cNvPr id="6" name="Picture 5">
            <a:extLst>
              <a:ext uri="{FF2B5EF4-FFF2-40B4-BE49-F238E27FC236}">
                <a16:creationId xmlns:a16="http://schemas.microsoft.com/office/drawing/2014/main" id="{BCC9C6C2-1775-AC58-59B4-EC23117ACA7E}"/>
              </a:ext>
            </a:extLst>
          </p:cNvPr>
          <p:cNvPicPr>
            <a:picLocks noChangeAspect="1"/>
          </p:cNvPicPr>
          <p:nvPr/>
        </p:nvPicPr>
        <p:blipFill>
          <a:blip r:embed="rId3"/>
          <a:stretch>
            <a:fillRect/>
          </a:stretch>
        </p:blipFill>
        <p:spPr>
          <a:xfrm>
            <a:off x="345310" y="3429000"/>
            <a:ext cx="5243762" cy="2596140"/>
          </a:xfrm>
          <a:prstGeom prst="rect">
            <a:avLst/>
          </a:prstGeom>
        </p:spPr>
      </p:pic>
    </p:spTree>
    <p:extLst>
      <p:ext uri="{BB962C8B-B14F-4D97-AF65-F5344CB8AC3E}">
        <p14:creationId xmlns:p14="http://schemas.microsoft.com/office/powerpoint/2010/main" val="1818003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000" fill="hold"/>
                                        <p:tgtEl>
                                          <p:spTgt spid="4"/>
                                        </p:tgtEl>
                                        <p:attrNameLst>
                                          <p:attrName>ppt_x</p:attrName>
                                        </p:attrNameLst>
                                      </p:cBhvr>
                                      <p:tavLst>
                                        <p:tav tm="0">
                                          <p:val>
                                            <p:strVal val="0-#ppt_w/2"/>
                                          </p:val>
                                        </p:tav>
                                        <p:tav tm="100000">
                                          <p:val>
                                            <p:strVal val="#ppt_x"/>
                                          </p:val>
                                        </p:tav>
                                      </p:tavLst>
                                    </p:anim>
                                    <p:anim calcmode="lin" valueType="num">
                                      <p:cBhvr additive="base">
                                        <p:cTn id="8" dur="2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2000" fill="hold"/>
                                        <p:tgtEl>
                                          <p:spTgt spid="6"/>
                                        </p:tgtEl>
                                        <p:attrNameLst>
                                          <p:attrName>ppt_x</p:attrName>
                                        </p:attrNameLst>
                                      </p:cBhvr>
                                      <p:tavLst>
                                        <p:tav tm="0">
                                          <p:val>
                                            <p:strVal val="#ppt_x"/>
                                          </p:val>
                                        </p:tav>
                                        <p:tav tm="100000">
                                          <p:val>
                                            <p:strVal val="#ppt_x"/>
                                          </p:val>
                                        </p:tav>
                                      </p:tavLst>
                                    </p:anim>
                                    <p:anim calcmode="lin" valueType="num">
                                      <p:cBhvr additive="base">
                                        <p:cTn id="12"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E9FFDD-8B04-E0EF-7DEF-6D8F939697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4088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0D3AF2-A414-E2B1-7CA2-179415726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69"/>
            <a:ext cx="12191999" cy="6881469"/>
          </a:xfrm>
          <a:prstGeom prst="rect">
            <a:avLst/>
          </a:prstGeom>
        </p:spPr>
      </p:pic>
    </p:spTree>
    <p:extLst>
      <p:ext uri="{BB962C8B-B14F-4D97-AF65-F5344CB8AC3E}">
        <p14:creationId xmlns:p14="http://schemas.microsoft.com/office/powerpoint/2010/main" val="154649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AI combats climate change and mitigates its impact">
            <a:extLst>
              <a:ext uri="{FF2B5EF4-FFF2-40B4-BE49-F238E27FC236}">
                <a16:creationId xmlns:a16="http://schemas.microsoft.com/office/drawing/2014/main" id="{73CEE840-B956-50DC-89EB-05F6D5036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477" y="0"/>
            <a:ext cx="13415477" cy="754620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328024-A9F0-10C7-A816-1674D3DFE0FD}"/>
              </a:ext>
            </a:extLst>
          </p:cNvPr>
          <p:cNvSpPr txBox="1"/>
          <p:nvPr/>
        </p:nvSpPr>
        <p:spPr>
          <a:xfrm>
            <a:off x="-240633" y="182347"/>
            <a:ext cx="4177365" cy="5724644"/>
          </a:xfrm>
          <a:prstGeom prst="rect">
            <a:avLst/>
          </a:prstGeom>
          <a:noFill/>
        </p:spPr>
        <p:txBody>
          <a:bodyPr wrap="square" rtlCol="0">
            <a:spAutoFit/>
          </a:bodyPr>
          <a:lstStyle/>
          <a:p>
            <a:r>
              <a:rPr lang="en-IN" sz="3600" b="1" dirty="0">
                <a:solidFill>
                  <a:schemeClr val="bg1"/>
                </a:solidFill>
                <a:latin typeface="Goudy Stout" panose="0202090407030B020401" pitchFamily="18" charset="0"/>
              </a:rPr>
              <a:t>How can AI help combat climate change?</a:t>
            </a:r>
          </a:p>
          <a:p>
            <a:endParaRPr lang="en-IN" sz="3600" b="1" dirty="0">
              <a:solidFill>
                <a:schemeClr val="bg1"/>
              </a:solidFill>
              <a:latin typeface="Goudy Stout" panose="0202090407030B020401" pitchFamily="18" charset="0"/>
            </a:endParaRP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Understand our current reality</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Predict future weather events</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Impact making</a:t>
            </a:r>
          </a:p>
          <a:p>
            <a:pPr marL="285750" indent="-285750">
              <a:buFont typeface="Arial" panose="020B0604020202020204" pitchFamily="34" charset="0"/>
              <a:buChar char="•"/>
            </a:pPr>
            <a:r>
              <a:rPr lang="en-IN" b="1" dirty="0">
                <a:solidFill>
                  <a:schemeClr val="bg1"/>
                </a:solidFill>
                <a:latin typeface="Times New Roman" panose="02020603050405020304" pitchFamily="18" charset="0"/>
                <a:cs typeface="Times New Roman" panose="02020603050405020304" pitchFamily="18" charset="0"/>
              </a:rPr>
              <a:t>Making business more efficient and sustainable</a:t>
            </a:r>
          </a:p>
          <a:p>
            <a:endParaRPr lang="en-IN" sz="6000" dirty="0">
              <a:solidFill>
                <a:schemeClr val="bg1"/>
              </a:solidFill>
              <a:latin typeface="Goudy Stout" panose="0202090407030B020401" pitchFamily="18" charset="0"/>
            </a:endParaRPr>
          </a:p>
        </p:txBody>
      </p:sp>
    </p:spTree>
    <p:extLst>
      <p:ext uri="{BB962C8B-B14F-4D97-AF65-F5344CB8AC3E}">
        <p14:creationId xmlns:p14="http://schemas.microsoft.com/office/powerpoint/2010/main" val="188802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atellite In Orbit Above Earth On This Artist S Rendering Background, Space  Satellite Pictures, Satellite, Space Background Image And Wallpaper for  Free Download">
            <a:extLst>
              <a:ext uri="{FF2B5EF4-FFF2-40B4-BE49-F238E27FC236}">
                <a16:creationId xmlns:a16="http://schemas.microsoft.com/office/drawing/2014/main" id="{CC6EDD51-9A28-A9BD-3EFB-DB8045614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7" y="0"/>
            <a:ext cx="1221011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1249A1-89B6-CB1B-0099-CEB793C164E2}"/>
              </a:ext>
            </a:extLst>
          </p:cNvPr>
          <p:cNvSpPr txBox="1"/>
          <p:nvPr/>
        </p:nvSpPr>
        <p:spPr>
          <a:xfrm>
            <a:off x="173254" y="173255"/>
            <a:ext cx="3243714" cy="5693866"/>
          </a:xfrm>
          <a:prstGeom prst="rect">
            <a:avLst/>
          </a:prstGeom>
          <a:noFill/>
        </p:spPr>
        <p:txBody>
          <a:bodyPr wrap="square" rtlCol="0">
            <a:spAutoFit/>
          </a:bodyPr>
          <a:lstStyle/>
          <a:p>
            <a:r>
              <a:rPr lang="en-IN" sz="3200" dirty="0">
                <a:solidFill>
                  <a:schemeClr val="bg1"/>
                </a:solidFill>
              </a:rPr>
              <a:t>Climate Study:</a:t>
            </a:r>
          </a:p>
          <a:p>
            <a:endParaRPr lang="en-IN" sz="3200" dirty="0">
              <a:solidFill>
                <a:schemeClr val="bg1"/>
              </a:solidFill>
            </a:endParaRPr>
          </a:p>
          <a:p>
            <a:endParaRPr lang="en-IN" sz="3200" dirty="0">
              <a:solidFill>
                <a:schemeClr val="bg1"/>
              </a:solidFill>
            </a:endParaRPr>
          </a:p>
          <a:p>
            <a:pPr marL="457200" indent="-457200">
              <a:buFont typeface="Arial" panose="020B0604020202020204" pitchFamily="34" charset="0"/>
              <a:buChar char="•"/>
            </a:pPr>
            <a:r>
              <a:rPr lang="en-IN" sz="2800" dirty="0">
                <a:solidFill>
                  <a:schemeClr val="bg1"/>
                </a:solidFill>
              </a:rPr>
              <a:t>Data from sensors,  gauges, monitors  </a:t>
            </a:r>
          </a:p>
          <a:p>
            <a:pPr marL="457200" indent="-457200">
              <a:buFont typeface="Arial" panose="020B0604020202020204" pitchFamily="34" charset="0"/>
              <a:buChar char="•"/>
            </a:pPr>
            <a:endParaRPr lang="en-IN" sz="2800" dirty="0">
              <a:solidFill>
                <a:schemeClr val="bg1"/>
              </a:solidFill>
            </a:endParaRPr>
          </a:p>
          <a:p>
            <a:pPr marL="457200" indent="-457200">
              <a:buFont typeface="Arial" panose="020B0604020202020204" pitchFamily="34" charset="0"/>
              <a:buChar char="•"/>
            </a:pPr>
            <a:r>
              <a:rPr lang="en-IN" sz="3200" b="1" dirty="0"/>
              <a:t>This info can be shared with decision-makers</a:t>
            </a:r>
          </a:p>
          <a:p>
            <a:pPr marL="457200" indent="-457200">
              <a:buFont typeface="Arial" panose="020B0604020202020204" pitchFamily="34" charset="0"/>
              <a:buChar char="•"/>
            </a:pPr>
            <a:endParaRPr lang="en-IN" sz="2800" dirty="0">
              <a:solidFill>
                <a:schemeClr val="bg1"/>
              </a:solidFill>
            </a:endParaRPr>
          </a:p>
        </p:txBody>
      </p:sp>
      <p:pic>
        <p:nvPicPr>
          <p:cNvPr id="8" name="Picture 7">
            <a:extLst>
              <a:ext uri="{FF2B5EF4-FFF2-40B4-BE49-F238E27FC236}">
                <a16:creationId xmlns:a16="http://schemas.microsoft.com/office/drawing/2014/main" id="{1AE0A5F2-9ED8-AB68-D53F-0D93314F3F74}"/>
              </a:ext>
            </a:extLst>
          </p:cNvPr>
          <p:cNvPicPr>
            <a:picLocks noChangeAspect="1"/>
          </p:cNvPicPr>
          <p:nvPr/>
        </p:nvPicPr>
        <p:blipFill>
          <a:blip r:embed="rId3"/>
          <a:stretch>
            <a:fillRect/>
          </a:stretch>
        </p:blipFill>
        <p:spPr>
          <a:xfrm>
            <a:off x="6730698" y="173255"/>
            <a:ext cx="5316923" cy="1461402"/>
          </a:xfrm>
          <a:prstGeom prst="rect">
            <a:avLst/>
          </a:prstGeom>
        </p:spPr>
      </p:pic>
    </p:spTree>
    <p:extLst>
      <p:ext uri="{BB962C8B-B14F-4D97-AF65-F5344CB8AC3E}">
        <p14:creationId xmlns:p14="http://schemas.microsoft.com/office/powerpoint/2010/main" val="382064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281</Words>
  <Application>Microsoft Office PowerPoint</Application>
  <PresentationFormat>Widescreen</PresentationFormat>
  <Paragraphs>52</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Goudy Stout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Subrahmanya Gaonkar</dc:creator>
  <cp:lastModifiedBy>Subrahmanya Gaonkar</cp:lastModifiedBy>
  <cp:revision>1</cp:revision>
  <dcterms:created xsi:type="dcterms:W3CDTF">2024-04-22T18:09:48Z</dcterms:created>
  <dcterms:modified xsi:type="dcterms:W3CDTF">2024-04-23T10:17:24Z</dcterms:modified>
</cp:coreProperties>
</file>